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23"/>
  </p:notesMasterIdLst>
  <p:handoutMasterIdLst>
    <p:handoutMasterId r:id="rId24"/>
  </p:handoutMasterIdLst>
  <p:sldIdLst>
    <p:sldId id="257" r:id="rId2"/>
    <p:sldId id="258" r:id="rId3"/>
    <p:sldId id="259" r:id="rId4"/>
    <p:sldId id="260" r:id="rId5"/>
    <p:sldId id="261" r:id="rId6"/>
    <p:sldId id="277" r:id="rId7"/>
    <p:sldId id="278" r:id="rId8"/>
    <p:sldId id="279" r:id="rId9"/>
    <p:sldId id="280" r:id="rId10"/>
    <p:sldId id="281" r:id="rId11"/>
    <p:sldId id="282" r:id="rId12"/>
    <p:sldId id="283" r:id="rId13"/>
    <p:sldId id="284" r:id="rId14"/>
    <p:sldId id="286" r:id="rId15"/>
    <p:sldId id="285" r:id="rId16"/>
    <p:sldId id="287" r:id="rId17"/>
    <p:sldId id="288" r:id="rId18"/>
    <p:sldId id="289" r:id="rId19"/>
    <p:sldId id="275" r:id="rId20"/>
    <p:sldId id="276" r:id="rId21"/>
    <p:sldId id="271" r:id="rId22"/>
  </p:sldIdLst>
  <p:sldSz cx="12192000" cy="6858000"/>
  <p:notesSz cx="6858000" cy="9144000"/>
  <p:defaultTextStyle>
    <a:defPPr rtl="0">
      <a:defRPr lang="vi-V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2865" autoAdjust="0"/>
  </p:normalViewPr>
  <p:slideViewPr>
    <p:cSldViewPr snapToGrid="0">
      <p:cViewPr varScale="1">
        <p:scale>
          <a:sx n="55" d="100"/>
          <a:sy n="55" d="100"/>
        </p:scale>
        <p:origin x="372" y="78"/>
      </p:cViewPr>
      <p:guideLst/>
    </p:cSldViewPr>
  </p:slideViewPr>
  <p:notesTextViewPr>
    <p:cViewPr>
      <p:scale>
        <a:sx n="1" d="1"/>
        <a:sy n="1" d="1"/>
      </p:scale>
      <p:origin x="0" y="0"/>
    </p:cViewPr>
  </p:notesTextViewPr>
  <p:sorterViewPr>
    <p:cViewPr>
      <p:scale>
        <a:sx n="100" d="100"/>
        <a:sy n="100" d="100"/>
      </p:scale>
      <p:origin x="0" y="-2166"/>
    </p:cViewPr>
  </p:sorterViewPr>
  <p:notesViewPr>
    <p:cSldViewPr snapToGrid="0">
      <p:cViewPr varScale="1">
        <p:scale>
          <a:sx n="83" d="100"/>
          <a:sy n="83" d="100"/>
        </p:scale>
        <p:origin x="3918"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ke Test User" userId="SID-0" providerId="Test" clId="FakeClientId"/>
    <pc:docChg chg="modSld modMainMaster modNotesMaster modHandout">
      <pc:chgData name="Fake Test User" userId="SID-0" providerId="Test" clId="FakeClientId" dt="2021-09-10T06:46:21.732" v="134" actId="255"/>
      <pc:docMkLst>
        <pc:docMk/>
      </pc:docMkLst>
      <pc:sldChg chg="modSp mod modNotes">
        <pc:chgData name="Fake Test User" userId="SID-0" providerId="Test" clId="FakeClientId" dt="2021-09-10T06:45:46.823" v="130" actId="255"/>
        <pc:sldMkLst>
          <pc:docMk/>
          <pc:sldMk cId="3289291677" sldId="257"/>
        </pc:sldMkLst>
        <pc:spChg chg="mod">
          <ac:chgData name="Fake Test User" userId="SID-0" providerId="Test" clId="FakeClientId" dt="2021-09-10T06:45:46.823" v="130" actId="255"/>
          <ac:spMkLst>
            <pc:docMk/>
            <pc:sldMk cId="3289291677" sldId="257"/>
            <ac:spMk id="2" creationId="{00000000-0000-0000-0000-000000000000}"/>
          </ac:spMkLst>
        </pc:spChg>
        <pc:spChg chg="mod">
          <ac:chgData name="Fake Test User" userId="SID-0" providerId="Test" clId="FakeClientId" dt="2021-09-10T06:39:23.513" v="120" actId="2711"/>
          <ac:spMkLst>
            <pc:docMk/>
            <pc:sldMk cId="3289291677" sldId="257"/>
            <ac:spMk id="3" creationId="{00000000-0000-0000-0000-000000000000}"/>
          </ac:spMkLst>
        </pc:spChg>
      </pc:sldChg>
      <pc:sldChg chg="modSp mod modNotes">
        <pc:chgData name="Fake Test User" userId="SID-0" providerId="Test" clId="FakeClientId" dt="2021-09-10T06:39:32.983" v="121" actId="2711"/>
        <pc:sldMkLst>
          <pc:docMk/>
          <pc:sldMk cId="2772565043" sldId="258"/>
        </pc:sldMkLst>
        <pc:spChg chg="mod">
          <ac:chgData name="Fake Test User" userId="SID-0" providerId="Test" clId="FakeClientId" dt="2021-09-10T06:39:32.983" v="121" actId="2711"/>
          <ac:spMkLst>
            <pc:docMk/>
            <pc:sldMk cId="2772565043" sldId="258"/>
            <ac:spMk id="2" creationId="{00000000-0000-0000-0000-000000000000}"/>
          </ac:spMkLst>
        </pc:spChg>
        <pc:spChg chg="mod">
          <ac:chgData name="Fake Test User" userId="SID-0" providerId="Test" clId="FakeClientId" dt="2021-09-10T06:39:32.983" v="121" actId="2711"/>
          <ac:spMkLst>
            <pc:docMk/>
            <pc:sldMk cId="2772565043" sldId="258"/>
            <ac:spMk id="3" creationId="{00000000-0000-0000-0000-000000000000}"/>
          </ac:spMkLst>
        </pc:spChg>
      </pc:sldChg>
      <pc:sldChg chg="modSp mod modNotes">
        <pc:chgData name="Fake Test User" userId="SID-0" providerId="Test" clId="FakeClientId" dt="2021-09-10T06:39:42.297" v="122" actId="2711"/>
        <pc:sldMkLst>
          <pc:docMk/>
          <pc:sldMk cId="3369225394" sldId="259"/>
        </pc:sldMkLst>
        <pc:spChg chg="mod">
          <ac:chgData name="Fake Test User" userId="SID-0" providerId="Test" clId="FakeClientId" dt="2021-09-10T06:39:42.297" v="122" actId="2711"/>
          <ac:spMkLst>
            <pc:docMk/>
            <pc:sldMk cId="3369225394" sldId="259"/>
            <ac:spMk id="2" creationId="{00000000-0000-0000-0000-000000000000}"/>
          </ac:spMkLst>
        </pc:spChg>
        <pc:spChg chg="mod">
          <ac:chgData name="Fake Test User" userId="SID-0" providerId="Test" clId="FakeClientId" dt="2021-09-10T06:39:42.297" v="122" actId="2711"/>
          <ac:spMkLst>
            <pc:docMk/>
            <pc:sldMk cId="3369225394" sldId="259"/>
            <ac:spMk id="3" creationId="{00000000-0000-0000-0000-000000000000}"/>
          </ac:spMkLst>
        </pc:spChg>
        <pc:spChg chg="mod">
          <ac:chgData name="Fake Test User" userId="SID-0" providerId="Test" clId="FakeClientId" dt="2021-09-10T06:39:42.297" v="122" actId="2711"/>
          <ac:spMkLst>
            <pc:docMk/>
            <pc:sldMk cId="3369225394" sldId="259"/>
            <ac:spMk id="4" creationId="{00000000-0000-0000-0000-000000000000}"/>
          </ac:spMkLst>
        </pc:spChg>
        <pc:spChg chg="mod">
          <ac:chgData name="Fake Test User" userId="SID-0" providerId="Test" clId="FakeClientId" dt="2021-09-10T06:39:42.297" v="122" actId="2711"/>
          <ac:spMkLst>
            <pc:docMk/>
            <pc:sldMk cId="3369225394" sldId="259"/>
            <ac:spMk id="8" creationId="{00000000-0000-0000-0000-000000000000}"/>
          </ac:spMkLst>
        </pc:spChg>
        <pc:spChg chg="mod">
          <ac:chgData name="Fake Test User" userId="SID-0" providerId="Test" clId="FakeClientId" dt="2021-09-10T06:39:42.297" v="122" actId="2711"/>
          <ac:spMkLst>
            <pc:docMk/>
            <pc:sldMk cId="3369225394" sldId="259"/>
            <ac:spMk id="9" creationId="{00000000-0000-0000-0000-000000000000}"/>
          </ac:spMkLst>
        </pc:spChg>
      </pc:sldChg>
      <pc:sldChg chg="modSp mod modNotes">
        <pc:chgData name="Fake Test User" userId="SID-0" providerId="Test" clId="FakeClientId" dt="2021-09-10T06:39:48.392" v="123" actId="2711"/>
        <pc:sldMkLst>
          <pc:docMk/>
          <pc:sldMk cId="1575721539" sldId="260"/>
        </pc:sldMkLst>
        <pc:spChg chg="mod">
          <ac:chgData name="Fake Test User" userId="SID-0" providerId="Test" clId="FakeClientId" dt="2021-09-10T06:39:48.392" v="123" actId="2711"/>
          <ac:spMkLst>
            <pc:docMk/>
            <pc:sldMk cId="1575721539" sldId="260"/>
            <ac:spMk id="2" creationId="{00000000-0000-0000-0000-000000000000}"/>
          </ac:spMkLst>
        </pc:spChg>
        <pc:spChg chg="mod">
          <ac:chgData name="Fake Test User" userId="SID-0" providerId="Test" clId="FakeClientId" dt="2021-09-10T06:39:48.392" v="123" actId="2711"/>
          <ac:spMkLst>
            <pc:docMk/>
            <pc:sldMk cId="1575721539" sldId="260"/>
            <ac:spMk id="3" creationId="{00000000-0000-0000-0000-000000000000}"/>
          </ac:spMkLst>
        </pc:spChg>
      </pc:sldChg>
      <pc:sldChg chg="modSp mod modNotes">
        <pc:chgData name="Fake Test User" userId="SID-0" providerId="Test" clId="FakeClientId" dt="2021-09-10T06:39:54.830" v="124" actId="2711"/>
        <pc:sldMkLst>
          <pc:docMk/>
          <pc:sldMk cId="1003012626" sldId="261"/>
        </pc:sldMkLst>
        <pc:spChg chg="mod">
          <ac:chgData name="Fake Test User" userId="SID-0" providerId="Test" clId="FakeClientId" dt="2021-09-10T06:39:54.830" v="124" actId="2711"/>
          <ac:spMkLst>
            <pc:docMk/>
            <pc:sldMk cId="1003012626" sldId="261"/>
            <ac:spMk id="2" creationId="{00000000-0000-0000-0000-000000000000}"/>
          </ac:spMkLst>
        </pc:spChg>
        <pc:spChg chg="mod">
          <ac:chgData name="Fake Test User" userId="SID-0" providerId="Test" clId="FakeClientId" dt="2021-09-10T06:39:54.830" v="124" actId="2711"/>
          <ac:spMkLst>
            <pc:docMk/>
            <pc:sldMk cId="1003012626" sldId="261"/>
            <ac:spMk id="3" creationId="{00000000-0000-0000-0000-000000000000}"/>
          </ac:spMkLst>
        </pc:spChg>
      </pc:sldChg>
      <pc:sldChg chg="modSp mod modNotes">
        <pc:chgData name="Fake Test User" userId="SID-0" providerId="Test" clId="FakeClientId" dt="2021-09-10T06:45:36.259" v="129" actId="255"/>
        <pc:sldMkLst>
          <pc:docMk/>
          <pc:sldMk cId="3263914164" sldId="262"/>
        </pc:sldMkLst>
        <pc:spChg chg="mod">
          <ac:chgData name="Fake Test User" userId="SID-0" providerId="Test" clId="FakeClientId" dt="2021-09-10T06:45:36.259" v="129" actId="255"/>
          <ac:spMkLst>
            <pc:docMk/>
            <pc:sldMk cId="3263914164" sldId="262"/>
            <ac:spMk id="2" creationId="{00000000-0000-0000-0000-000000000000}"/>
          </ac:spMkLst>
        </pc:spChg>
        <pc:spChg chg="mod">
          <ac:chgData name="Fake Test User" userId="SID-0" providerId="Test" clId="FakeClientId" dt="2021-09-10T05:58:29.203" v="104" actId="790"/>
          <ac:spMkLst>
            <pc:docMk/>
            <pc:sldMk cId="3263914164" sldId="262"/>
            <ac:spMk id="3" creationId="{00000000-0000-0000-0000-000000000000}"/>
          </ac:spMkLst>
        </pc:spChg>
      </pc:sldChg>
      <pc:sldChg chg="modSp mod modNotes">
        <pc:chgData name="Fake Test User" userId="SID-0" providerId="Test" clId="FakeClientId" dt="2021-09-10T05:58:35.032" v="105" actId="790"/>
        <pc:sldMkLst>
          <pc:docMk/>
          <pc:sldMk cId="1396708006" sldId="263"/>
        </pc:sldMkLst>
        <pc:spChg chg="mod">
          <ac:chgData name="Fake Test User" userId="SID-0" providerId="Test" clId="FakeClientId" dt="2021-09-10T05:58:35.032" v="105" actId="790"/>
          <ac:spMkLst>
            <pc:docMk/>
            <pc:sldMk cId="1396708006" sldId="263"/>
            <ac:spMk id="2" creationId="{00000000-0000-0000-0000-000000000000}"/>
          </ac:spMkLst>
        </pc:spChg>
        <pc:spChg chg="mod">
          <ac:chgData name="Fake Test User" userId="SID-0" providerId="Test" clId="FakeClientId" dt="2021-09-10T05:58:35.032" v="105" actId="790"/>
          <ac:spMkLst>
            <pc:docMk/>
            <pc:sldMk cId="1396708006" sldId="263"/>
            <ac:spMk id="3" creationId="{00000000-0000-0000-0000-000000000000}"/>
          </ac:spMkLst>
        </pc:spChg>
        <pc:spChg chg="mod">
          <ac:chgData name="Fake Test User" userId="SID-0" providerId="Test" clId="FakeClientId" dt="2021-09-10T05:58:35.032" v="105" actId="790"/>
          <ac:spMkLst>
            <pc:docMk/>
            <pc:sldMk cId="1396708006" sldId="263"/>
            <ac:spMk id="4" creationId="{00000000-0000-0000-0000-000000000000}"/>
          </ac:spMkLst>
        </pc:spChg>
        <pc:spChg chg="mod">
          <ac:chgData name="Fake Test User" userId="SID-0" providerId="Test" clId="FakeClientId" dt="2021-09-10T05:58:35.032" v="105" actId="790"/>
          <ac:spMkLst>
            <pc:docMk/>
            <pc:sldMk cId="1396708006" sldId="263"/>
            <ac:spMk id="5" creationId="{00000000-0000-0000-0000-000000000000}"/>
          </ac:spMkLst>
        </pc:spChg>
        <pc:spChg chg="mod">
          <ac:chgData name="Fake Test User" userId="SID-0" providerId="Test" clId="FakeClientId" dt="2021-09-10T05:58:35.032" v="105" actId="790"/>
          <ac:spMkLst>
            <pc:docMk/>
            <pc:sldMk cId="1396708006" sldId="263"/>
            <ac:spMk id="6" creationId="{00000000-0000-0000-0000-000000000000}"/>
          </ac:spMkLst>
        </pc:spChg>
      </pc:sldChg>
      <pc:sldChg chg="modNotes">
        <pc:chgData name="Fake Test User" userId="SID-0" providerId="Test" clId="FakeClientId" dt="2021-09-10T05:57:25.501" v="93" actId="790"/>
        <pc:sldMkLst>
          <pc:docMk/>
          <pc:sldMk cId="1219691540" sldId="264"/>
        </pc:sldMkLst>
      </pc:sldChg>
      <pc:sldChg chg="modSp mod modNotes">
        <pc:chgData name="Fake Test User" userId="SID-0" providerId="Test" clId="FakeClientId" dt="2021-09-10T06:02:17.579" v="116" actId="790"/>
        <pc:sldMkLst>
          <pc:docMk/>
          <pc:sldMk cId="4080344515" sldId="265"/>
        </pc:sldMkLst>
        <pc:spChg chg="mod">
          <ac:chgData name="Fake Test User" userId="SID-0" providerId="Test" clId="FakeClientId" dt="2021-09-10T05:59:04.984" v="108" actId="790"/>
          <ac:spMkLst>
            <pc:docMk/>
            <pc:sldMk cId="4080344515" sldId="265"/>
            <ac:spMk id="2" creationId="{00000000-0000-0000-0000-000000000000}"/>
          </ac:spMkLst>
        </pc:spChg>
        <pc:graphicFrameChg chg="modGraphic">
          <ac:chgData name="Fake Test User" userId="SID-0" providerId="Test" clId="FakeClientId" dt="2021-09-10T06:02:17.579" v="116" actId="790"/>
          <ac:graphicFrameMkLst>
            <pc:docMk/>
            <pc:sldMk cId="4080344515" sldId="265"/>
            <ac:graphicFrameMk id="4" creationId="{00000000-0000-0000-0000-000000000000}"/>
          </ac:graphicFrameMkLst>
        </pc:graphicFrameChg>
      </pc:sldChg>
      <pc:sldChg chg="modSp mod modNotes">
        <pc:chgData name="Fake Test User" userId="SID-0" providerId="Test" clId="FakeClientId" dt="2021-09-10T06:46:03.277" v="132" actId="14100"/>
        <pc:sldMkLst>
          <pc:docMk/>
          <pc:sldMk cId="3710835971" sldId="266"/>
        </pc:sldMkLst>
        <pc:spChg chg="mod">
          <ac:chgData name="Fake Test User" userId="SID-0" providerId="Test" clId="FakeClientId" dt="2021-09-10T06:46:03.277" v="132" actId="14100"/>
          <ac:spMkLst>
            <pc:docMk/>
            <pc:sldMk cId="3710835971" sldId="266"/>
            <ac:spMk id="2" creationId="{00000000-0000-0000-0000-000000000000}"/>
          </ac:spMkLst>
        </pc:spChg>
        <pc:spChg chg="mod">
          <ac:chgData name="Fake Test User" userId="SID-0" providerId="Test" clId="FakeClientId" dt="2021-09-10T05:58:51.250" v="106" actId="790"/>
          <ac:spMkLst>
            <pc:docMk/>
            <pc:sldMk cId="3710835971" sldId="266"/>
            <ac:spMk id="3" creationId="{00000000-0000-0000-0000-000000000000}"/>
          </ac:spMkLst>
        </pc:spChg>
      </pc:sldChg>
      <pc:sldChg chg="modSp mod modNotes">
        <pc:chgData name="Fake Test User" userId="SID-0" providerId="Test" clId="FakeClientId" dt="2021-09-10T05:58:56.125" v="107" actId="790"/>
        <pc:sldMkLst>
          <pc:docMk/>
          <pc:sldMk cId="2298825228" sldId="267"/>
        </pc:sldMkLst>
        <pc:spChg chg="mod">
          <ac:chgData name="Fake Test User" userId="SID-0" providerId="Test" clId="FakeClientId" dt="2021-09-10T05:58:56.125" v="107" actId="790"/>
          <ac:spMkLst>
            <pc:docMk/>
            <pc:sldMk cId="2298825228" sldId="267"/>
            <ac:spMk id="2" creationId="{00000000-0000-0000-0000-000000000000}"/>
          </ac:spMkLst>
        </pc:spChg>
        <pc:spChg chg="mod">
          <ac:chgData name="Fake Test User" userId="SID-0" providerId="Test" clId="FakeClientId" dt="2021-09-10T05:58:56.125" v="107" actId="790"/>
          <ac:spMkLst>
            <pc:docMk/>
            <pc:sldMk cId="2298825228" sldId="267"/>
            <ac:spMk id="6" creationId="{00000000-0000-0000-0000-000000000000}"/>
          </ac:spMkLst>
        </pc:spChg>
        <pc:spChg chg="mod">
          <ac:chgData name="Fake Test User" userId="SID-0" providerId="Test" clId="FakeClientId" dt="2021-09-10T05:58:56.125" v="107" actId="790"/>
          <ac:spMkLst>
            <pc:docMk/>
            <pc:sldMk cId="2298825228" sldId="267"/>
            <ac:spMk id="7" creationId="{00000000-0000-0000-0000-000000000000}"/>
          </ac:spMkLst>
        </pc:spChg>
        <pc:spChg chg="mod">
          <ac:chgData name="Fake Test User" userId="SID-0" providerId="Test" clId="FakeClientId" dt="2021-09-10T05:58:56.125" v="107" actId="790"/>
          <ac:spMkLst>
            <pc:docMk/>
            <pc:sldMk cId="2298825228" sldId="267"/>
            <ac:spMk id="8" creationId="{00000000-0000-0000-0000-000000000000}"/>
          </ac:spMkLst>
        </pc:spChg>
        <pc:spChg chg="mod">
          <ac:chgData name="Fake Test User" userId="SID-0" providerId="Test" clId="FakeClientId" dt="2021-09-10T05:58:56.125" v="107" actId="790"/>
          <ac:spMkLst>
            <pc:docMk/>
            <pc:sldMk cId="2298825228" sldId="267"/>
            <ac:spMk id="9" creationId="{00000000-0000-0000-0000-000000000000}"/>
          </ac:spMkLst>
        </pc:spChg>
      </pc:sldChg>
      <pc:sldChg chg="modSp modNotes">
        <pc:chgData name="Fake Test User" userId="SID-0" providerId="Test" clId="FakeClientId" dt="2021-09-10T06:01:24.999" v="115" actId="255"/>
        <pc:sldMkLst>
          <pc:docMk/>
          <pc:sldMk cId="3195037894" sldId="268"/>
        </pc:sldMkLst>
        <pc:graphicFrameChg chg="mod">
          <ac:chgData name="Fake Test User" userId="SID-0" providerId="Test" clId="FakeClientId" dt="2021-09-10T06:01:24.999" v="115" actId="255"/>
          <ac:graphicFrameMkLst>
            <pc:docMk/>
            <pc:sldMk cId="3195037894" sldId="268"/>
            <ac:graphicFrameMk id="5" creationId="{00000000-0000-0000-0000-000000000000}"/>
          </ac:graphicFrameMkLst>
        </pc:graphicFrameChg>
      </pc:sldChg>
      <pc:sldChg chg="modNotes">
        <pc:chgData name="Fake Test User" userId="SID-0" providerId="Test" clId="FakeClientId" dt="2021-09-10T05:57:30.048" v="94" actId="790"/>
        <pc:sldMkLst>
          <pc:docMk/>
          <pc:sldMk cId="3804310909" sldId="269"/>
        </pc:sldMkLst>
      </pc:sldChg>
      <pc:sldChg chg="modSp mod modNotes">
        <pc:chgData name="Fake Test User" userId="SID-0" providerId="Test" clId="FakeClientId" dt="2021-09-10T06:46:13.434" v="133" actId="255"/>
        <pc:sldMkLst>
          <pc:docMk/>
          <pc:sldMk cId="2062253349" sldId="270"/>
        </pc:sldMkLst>
        <pc:spChg chg="mod">
          <ac:chgData name="Fake Test User" userId="SID-0" providerId="Test" clId="FakeClientId" dt="2021-09-10T06:46:13.434" v="133" actId="255"/>
          <ac:spMkLst>
            <pc:docMk/>
            <pc:sldMk cId="2062253349" sldId="270"/>
            <ac:spMk id="2" creationId="{00000000-0000-0000-0000-000000000000}"/>
          </ac:spMkLst>
        </pc:spChg>
        <pc:spChg chg="mod">
          <ac:chgData name="Fake Test User" userId="SID-0" providerId="Test" clId="FakeClientId" dt="2021-09-10T05:59:14.141" v="109" actId="790"/>
          <ac:spMkLst>
            <pc:docMk/>
            <pc:sldMk cId="2062253349" sldId="270"/>
            <ac:spMk id="3" creationId="{00000000-0000-0000-0000-000000000000}"/>
          </ac:spMkLst>
        </pc:spChg>
      </pc:sldChg>
      <pc:sldChg chg="modSp mod modNotes">
        <pc:chgData name="Fake Test User" userId="SID-0" providerId="Test" clId="FakeClientId" dt="2021-09-10T05:59:18.891" v="110" actId="790"/>
        <pc:sldMkLst>
          <pc:docMk/>
          <pc:sldMk cId="1672275006" sldId="271"/>
        </pc:sldMkLst>
        <pc:spChg chg="mod">
          <ac:chgData name="Fake Test User" userId="SID-0" providerId="Test" clId="FakeClientId" dt="2021-09-10T05:59:18.891" v="110" actId="790"/>
          <ac:spMkLst>
            <pc:docMk/>
            <pc:sldMk cId="1672275006" sldId="271"/>
            <ac:spMk id="2" creationId="{00000000-0000-0000-0000-000000000000}"/>
          </ac:spMkLst>
        </pc:spChg>
        <pc:spChg chg="mod">
          <ac:chgData name="Fake Test User" userId="SID-0" providerId="Test" clId="FakeClientId" dt="2021-09-10T05:59:18.891" v="110" actId="790"/>
          <ac:spMkLst>
            <pc:docMk/>
            <pc:sldMk cId="1672275006" sldId="271"/>
            <ac:spMk id="3" creationId="{00000000-0000-0000-0000-000000000000}"/>
          </ac:spMkLst>
        </pc:spChg>
        <pc:spChg chg="mod">
          <ac:chgData name="Fake Test User" userId="SID-0" providerId="Test" clId="FakeClientId" dt="2021-09-10T05:59:18.891" v="110" actId="790"/>
          <ac:spMkLst>
            <pc:docMk/>
            <pc:sldMk cId="1672275006" sldId="271"/>
            <ac:spMk id="4" creationId="{00000000-0000-0000-0000-000000000000}"/>
          </ac:spMkLst>
        </pc:spChg>
        <pc:spChg chg="mod">
          <ac:chgData name="Fake Test User" userId="SID-0" providerId="Test" clId="FakeClientId" dt="2021-09-10T05:59:18.891" v="110" actId="790"/>
          <ac:spMkLst>
            <pc:docMk/>
            <pc:sldMk cId="1672275006" sldId="271"/>
            <ac:spMk id="5" creationId="{00000000-0000-0000-0000-000000000000}"/>
          </ac:spMkLst>
        </pc:spChg>
        <pc:spChg chg="mod">
          <ac:chgData name="Fake Test User" userId="SID-0" providerId="Test" clId="FakeClientId" dt="2021-09-10T05:59:18.891" v="110" actId="790"/>
          <ac:spMkLst>
            <pc:docMk/>
            <pc:sldMk cId="1672275006" sldId="271"/>
            <ac:spMk id="6" creationId="{00000000-0000-0000-0000-000000000000}"/>
          </ac:spMkLst>
        </pc:spChg>
      </pc:sldChg>
      <pc:sldChg chg="modNotes">
        <pc:chgData name="Fake Test User" userId="SID-0" providerId="Test" clId="FakeClientId" dt="2021-09-10T05:56:48.704" v="85" actId="790"/>
        <pc:sldMkLst>
          <pc:docMk/>
          <pc:sldMk cId="370758679" sldId="272"/>
        </pc:sldMkLst>
      </pc:sldChg>
      <pc:sldChg chg="modNotes">
        <pc:chgData name="Fake Test User" userId="SID-0" providerId="Test" clId="FakeClientId" dt="2021-09-10T05:57:05.954" v="89" actId="790"/>
        <pc:sldMkLst>
          <pc:docMk/>
          <pc:sldMk cId="2229419462" sldId="273"/>
        </pc:sldMkLst>
      </pc:sldChg>
      <pc:sldChg chg="modSp mod modNotes">
        <pc:chgData name="Fake Test User" userId="SID-0" providerId="Test" clId="FakeClientId" dt="2021-09-10T06:46:21.732" v="134" actId="255"/>
        <pc:sldMkLst>
          <pc:docMk/>
          <pc:sldMk cId="3589653851" sldId="274"/>
        </pc:sldMkLst>
        <pc:spChg chg="mod">
          <ac:chgData name="Fake Test User" userId="SID-0" providerId="Test" clId="FakeClientId" dt="2021-09-10T06:46:21.732" v="134" actId="255"/>
          <ac:spMkLst>
            <pc:docMk/>
            <pc:sldMk cId="3589653851" sldId="274"/>
            <ac:spMk id="2" creationId="{00000000-0000-0000-0000-000000000000}"/>
          </ac:spMkLst>
        </pc:spChg>
        <pc:spChg chg="mod">
          <ac:chgData name="Fake Test User" userId="SID-0" providerId="Test" clId="FakeClientId" dt="2021-09-10T05:59:36.687" v="111" actId="790"/>
          <ac:spMkLst>
            <pc:docMk/>
            <pc:sldMk cId="3589653851" sldId="274"/>
            <ac:spMk id="3" creationId="{00000000-0000-0000-0000-000000000000}"/>
          </ac:spMkLst>
        </pc:spChg>
      </pc:sldChg>
      <pc:sldChg chg="modSp mod modNotes">
        <pc:chgData name="Fake Test User" userId="SID-0" providerId="Test" clId="FakeClientId" dt="2021-09-10T05:59:41.406" v="112" actId="790"/>
        <pc:sldMkLst>
          <pc:docMk/>
          <pc:sldMk cId="165521436" sldId="275"/>
        </pc:sldMkLst>
        <pc:spChg chg="mod">
          <ac:chgData name="Fake Test User" userId="SID-0" providerId="Test" clId="FakeClientId" dt="2021-09-10T05:59:41.406" v="112" actId="790"/>
          <ac:spMkLst>
            <pc:docMk/>
            <pc:sldMk cId="165521436" sldId="275"/>
            <ac:spMk id="2" creationId="{00000000-0000-0000-0000-000000000000}"/>
          </ac:spMkLst>
        </pc:spChg>
        <pc:spChg chg="mod">
          <ac:chgData name="Fake Test User" userId="SID-0" providerId="Test" clId="FakeClientId" dt="2021-09-10T05:59:41.406" v="112" actId="790"/>
          <ac:spMkLst>
            <pc:docMk/>
            <pc:sldMk cId="165521436" sldId="275"/>
            <ac:spMk id="3" creationId="{00000000-0000-0000-0000-000000000000}"/>
          </ac:spMkLst>
        </pc:spChg>
      </pc:sldChg>
      <pc:sldChg chg="modSp mod modNotes">
        <pc:chgData name="Fake Test User" userId="SID-0" providerId="Test" clId="FakeClientId" dt="2021-09-10T05:59:45.937" v="113" actId="790"/>
        <pc:sldMkLst>
          <pc:docMk/>
          <pc:sldMk cId="303205020" sldId="276"/>
        </pc:sldMkLst>
        <pc:spChg chg="mod">
          <ac:chgData name="Fake Test User" userId="SID-0" providerId="Test" clId="FakeClientId" dt="2021-09-10T05:59:45.937" v="113" actId="790"/>
          <ac:spMkLst>
            <pc:docMk/>
            <pc:sldMk cId="303205020" sldId="276"/>
            <ac:spMk id="2" creationId="{00000000-0000-0000-0000-000000000000}"/>
          </ac:spMkLst>
        </pc:spChg>
        <pc:spChg chg="mod">
          <ac:chgData name="Fake Test User" userId="SID-0" providerId="Test" clId="FakeClientId" dt="2021-09-10T05:59:45.937" v="113" actId="790"/>
          <ac:spMkLst>
            <pc:docMk/>
            <pc:sldMk cId="303205020" sldId="276"/>
            <ac:spMk id="3" creationId="{00000000-0000-0000-0000-000000000000}"/>
          </ac:spMkLst>
        </pc:spChg>
      </pc:sldChg>
      <pc:sldMasterChg chg="modSp mod modSldLayout">
        <pc:chgData name="Fake Test User" userId="SID-0" providerId="Test" clId="FakeClientId" dt="2021-09-10T06:38:40.241" v="119" actId="2711"/>
        <pc:sldMasterMkLst>
          <pc:docMk/>
          <pc:sldMasterMk cId="0" sldId="2147483648"/>
        </pc:sldMasterMkLst>
        <pc:spChg chg="mod">
          <ac:chgData name="Fake Test User" userId="SID-0" providerId="Test" clId="FakeClientId" dt="2021-09-10T05:49:02.710" v="5" actId="790"/>
          <ac:spMkLst>
            <pc:docMk/>
            <pc:sldMasterMk cId="0" sldId="2147483648"/>
            <ac:spMk id="2" creationId="{00000000-0000-0000-0000-000000000000}"/>
          </ac:spMkLst>
        </pc:spChg>
        <pc:spChg chg="mod">
          <ac:chgData name="Fake Test User" userId="SID-0" providerId="Test" clId="FakeClientId" dt="2021-09-10T05:49:02.710" v="5" actId="790"/>
          <ac:spMkLst>
            <pc:docMk/>
            <pc:sldMasterMk cId="0" sldId="2147483648"/>
            <ac:spMk id="3" creationId="{00000000-0000-0000-0000-000000000000}"/>
          </ac:spMkLst>
        </pc:spChg>
        <pc:spChg chg="mod">
          <ac:chgData name="Fake Test User" userId="SID-0" providerId="Test" clId="FakeClientId" dt="2021-09-10T06:38:40.241" v="119" actId="2711"/>
          <ac:spMkLst>
            <pc:docMk/>
            <pc:sldMasterMk cId="0" sldId="2147483648"/>
            <ac:spMk id="4" creationId="{00000000-0000-0000-0000-000000000000}"/>
          </ac:spMkLst>
        </pc:spChg>
        <pc:spChg chg="mod">
          <ac:chgData name="Fake Test User" userId="SID-0" providerId="Test" clId="FakeClientId" dt="2021-09-10T06:38:40.241" v="119" actId="2711"/>
          <ac:spMkLst>
            <pc:docMk/>
            <pc:sldMasterMk cId="0" sldId="2147483648"/>
            <ac:spMk id="5" creationId="{00000000-0000-0000-0000-000000000000}"/>
          </ac:spMkLst>
        </pc:spChg>
        <pc:spChg chg="mod">
          <ac:chgData name="Fake Test User" userId="SID-0" providerId="Test" clId="FakeClientId" dt="2021-09-10T06:38:40.241" v="119" actId="2711"/>
          <ac:spMkLst>
            <pc:docMk/>
            <pc:sldMasterMk cId="0" sldId="2147483648"/>
            <ac:spMk id="6" creationId="{00000000-0000-0000-0000-000000000000}"/>
          </ac:spMkLst>
        </pc:spChg>
        <pc:sldLayoutChg chg="modSp mod">
          <pc:chgData name="Fake Test User" userId="SID-0" providerId="Test" clId="FakeClientId" dt="2021-09-10T05:49:10.429" v="6" actId="790"/>
          <pc:sldLayoutMkLst>
            <pc:docMk/>
            <pc:sldMasterMk cId="0" sldId="2147483648"/>
            <pc:sldLayoutMk cId="0" sldId="2147483649"/>
          </pc:sldLayoutMkLst>
          <pc:spChg chg="mod">
            <ac:chgData name="Fake Test User" userId="SID-0" providerId="Test" clId="FakeClientId" dt="2021-09-10T05:49:10.429" v="6" actId="790"/>
            <ac:spMkLst>
              <pc:docMk/>
              <pc:sldMasterMk cId="0" sldId="2147483648"/>
              <pc:sldLayoutMk cId="0" sldId="2147483649"/>
              <ac:spMk id="2" creationId="{00000000-0000-0000-0000-000000000000}"/>
            </ac:spMkLst>
          </pc:spChg>
          <pc:spChg chg="mod">
            <ac:chgData name="Fake Test User" userId="SID-0" providerId="Test" clId="FakeClientId" dt="2021-09-10T05:49:10.429" v="6" actId="790"/>
            <ac:spMkLst>
              <pc:docMk/>
              <pc:sldMasterMk cId="0" sldId="2147483648"/>
              <pc:sldLayoutMk cId="0" sldId="2147483649"/>
              <ac:spMk id="3" creationId="{00000000-0000-0000-0000-000000000000}"/>
            </ac:spMkLst>
          </pc:spChg>
          <pc:spChg chg="mod">
            <ac:chgData name="Fake Test User" userId="SID-0" providerId="Test" clId="FakeClientId" dt="2021-09-10T05:49:10.429" v="6" actId="790"/>
            <ac:spMkLst>
              <pc:docMk/>
              <pc:sldMasterMk cId="0" sldId="2147483648"/>
              <pc:sldLayoutMk cId="0" sldId="2147483649"/>
              <ac:spMk id="4" creationId="{00000000-0000-0000-0000-000000000000}"/>
            </ac:spMkLst>
          </pc:spChg>
          <pc:spChg chg="mod">
            <ac:chgData name="Fake Test User" userId="SID-0" providerId="Test" clId="FakeClientId" dt="2021-09-10T05:49:10.429" v="6" actId="790"/>
            <ac:spMkLst>
              <pc:docMk/>
              <pc:sldMasterMk cId="0" sldId="2147483648"/>
              <pc:sldLayoutMk cId="0" sldId="2147483649"/>
              <ac:spMk id="5" creationId="{00000000-0000-0000-0000-000000000000}"/>
            </ac:spMkLst>
          </pc:spChg>
          <pc:spChg chg="mod">
            <ac:chgData name="Fake Test User" userId="SID-0" providerId="Test" clId="FakeClientId" dt="2021-09-10T05:49:10.429" v="6" actId="790"/>
            <ac:spMkLst>
              <pc:docMk/>
              <pc:sldMasterMk cId="0" sldId="2147483648"/>
              <pc:sldLayoutMk cId="0" sldId="2147483649"/>
              <ac:spMk id="6" creationId="{00000000-0000-0000-0000-000000000000}"/>
            </ac:spMkLst>
          </pc:spChg>
        </pc:sldLayoutChg>
        <pc:sldLayoutChg chg="modSp mod">
          <pc:chgData name="Fake Test User" userId="SID-0" providerId="Test" clId="FakeClientId" dt="2021-09-10T05:49:16.351" v="7" actId="790"/>
          <pc:sldLayoutMkLst>
            <pc:docMk/>
            <pc:sldMasterMk cId="0" sldId="2147483648"/>
            <pc:sldLayoutMk cId="0" sldId="2147483650"/>
          </pc:sldLayoutMkLst>
          <pc:spChg chg="mod">
            <ac:chgData name="Fake Test User" userId="SID-0" providerId="Test" clId="FakeClientId" dt="2021-09-10T05:49:16.351" v="7" actId="790"/>
            <ac:spMkLst>
              <pc:docMk/>
              <pc:sldMasterMk cId="0" sldId="2147483648"/>
              <pc:sldLayoutMk cId="0" sldId="2147483650"/>
              <ac:spMk id="2" creationId="{00000000-0000-0000-0000-000000000000}"/>
            </ac:spMkLst>
          </pc:spChg>
          <pc:spChg chg="mod">
            <ac:chgData name="Fake Test User" userId="SID-0" providerId="Test" clId="FakeClientId" dt="2021-09-10T05:49:16.351" v="7" actId="790"/>
            <ac:spMkLst>
              <pc:docMk/>
              <pc:sldMasterMk cId="0" sldId="2147483648"/>
              <pc:sldLayoutMk cId="0" sldId="2147483650"/>
              <ac:spMk id="3" creationId="{00000000-0000-0000-0000-000000000000}"/>
            </ac:spMkLst>
          </pc:spChg>
          <pc:spChg chg="mod">
            <ac:chgData name="Fake Test User" userId="SID-0" providerId="Test" clId="FakeClientId" dt="2021-09-10T05:49:16.351" v="7" actId="790"/>
            <ac:spMkLst>
              <pc:docMk/>
              <pc:sldMasterMk cId="0" sldId="2147483648"/>
              <pc:sldLayoutMk cId="0" sldId="2147483650"/>
              <ac:spMk id="4" creationId="{00000000-0000-0000-0000-000000000000}"/>
            </ac:spMkLst>
          </pc:spChg>
          <pc:spChg chg="mod">
            <ac:chgData name="Fake Test User" userId="SID-0" providerId="Test" clId="FakeClientId" dt="2021-09-10T05:49:16.351" v="7" actId="790"/>
            <ac:spMkLst>
              <pc:docMk/>
              <pc:sldMasterMk cId="0" sldId="2147483648"/>
              <pc:sldLayoutMk cId="0" sldId="2147483650"/>
              <ac:spMk id="5" creationId="{00000000-0000-0000-0000-000000000000}"/>
            </ac:spMkLst>
          </pc:spChg>
          <pc:spChg chg="mod">
            <ac:chgData name="Fake Test User" userId="SID-0" providerId="Test" clId="FakeClientId" dt="2021-09-10T05:49:16.351" v="7" actId="790"/>
            <ac:spMkLst>
              <pc:docMk/>
              <pc:sldMasterMk cId="0" sldId="2147483648"/>
              <pc:sldLayoutMk cId="0" sldId="2147483650"/>
              <ac:spMk id="6" creationId="{00000000-0000-0000-0000-000000000000}"/>
            </ac:spMkLst>
          </pc:spChg>
        </pc:sldLayoutChg>
        <pc:sldLayoutChg chg="modSp mod">
          <pc:chgData name="Fake Test User" userId="SID-0" providerId="Test" clId="FakeClientId" dt="2021-09-10T05:49:22.475" v="8" actId="790"/>
          <pc:sldLayoutMkLst>
            <pc:docMk/>
            <pc:sldMasterMk cId="0" sldId="2147483648"/>
            <pc:sldLayoutMk cId="0" sldId="2147483651"/>
          </pc:sldLayoutMkLst>
          <pc:spChg chg="mod">
            <ac:chgData name="Fake Test User" userId="SID-0" providerId="Test" clId="FakeClientId" dt="2021-09-10T05:49:22.475" v="8" actId="790"/>
            <ac:spMkLst>
              <pc:docMk/>
              <pc:sldMasterMk cId="0" sldId="2147483648"/>
              <pc:sldLayoutMk cId="0" sldId="2147483651"/>
              <ac:spMk id="2" creationId="{00000000-0000-0000-0000-000000000000}"/>
            </ac:spMkLst>
          </pc:spChg>
          <pc:spChg chg="mod">
            <ac:chgData name="Fake Test User" userId="SID-0" providerId="Test" clId="FakeClientId" dt="2021-09-10T05:49:22.475" v="8" actId="790"/>
            <ac:spMkLst>
              <pc:docMk/>
              <pc:sldMasterMk cId="0" sldId="2147483648"/>
              <pc:sldLayoutMk cId="0" sldId="2147483651"/>
              <ac:spMk id="3" creationId="{00000000-0000-0000-0000-000000000000}"/>
            </ac:spMkLst>
          </pc:spChg>
          <pc:spChg chg="mod">
            <ac:chgData name="Fake Test User" userId="SID-0" providerId="Test" clId="FakeClientId" dt="2021-09-10T05:49:22.475" v="8" actId="790"/>
            <ac:spMkLst>
              <pc:docMk/>
              <pc:sldMasterMk cId="0" sldId="2147483648"/>
              <pc:sldLayoutMk cId="0" sldId="2147483651"/>
              <ac:spMk id="4" creationId="{00000000-0000-0000-0000-000000000000}"/>
            </ac:spMkLst>
          </pc:spChg>
          <pc:spChg chg="mod">
            <ac:chgData name="Fake Test User" userId="SID-0" providerId="Test" clId="FakeClientId" dt="2021-09-10T05:49:22.475" v="8" actId="790"/>
            <ac:spMkLst>
              <pc:docMk/>
              <pc:sldMasterMk cId="0" sldId="2147483648"/>
              <pc:sldLayoutMk cId="0" sldId="2147483651"/>
              <ac:spMk id="5" creationId="{00000000-0000-0000-0000-000000000000}"/>
            </ac:spMkLst>
          </pc:spChg>
          <pc:spChg chg="mod">
            <ac:chgData name="Fake Test User" userId="SID-0" providerId="Test" clId="FakeClientId" dt="2021-09-10T05:49:22.475" v="8" actId="790"/>
            <ac:spMkLst>
              <pc:docMk/>
              <pc:sldMasterMk cId="0" sldId="2147483648"/>
              <pc:sldLayoutMk cId="0" sldId="2147483651"/>
              <ac:spMk id="6" creationId="{00000000-0000-0000-0000-000000000000}"/>
            </ac:spMkLst>
          </pc:spChg>
        </pc:sldLayoutChg>
        <pc:sldLayoutChg chg="modSp mod">
          <pc:chgData name="Fake Test User" userId="SID-0" providerId="Test" clId="FakeClientId" dt="2021-09-10T05:49:28.397" v="9" actId="790"/>
          <pc:sldLayoutMkLst>
            <pc:docMk/>
            <pc:sldMasterMk cId="0" sldId="2147483648"/>
            <pc:sldLayoutMk cId="0" sldId="2147483652"/>
          </pc:sldLayoutMkLst>
          <pc:spChg chg="mod">
            <ac:chgData name="Fake Test User" userId="SID-0" providerId="Test" clId="FakeClientId" dt="2021-09-10T05:49:28.397" v="9" actId="790"/>
            <ac:spMkLst>
              <pc:docMk/>
              <pc:sldMasterMk cId="0" sldId="2147483648"/>
              <pc:sldLayoutMk cId="0" sldId="2147483652"/>
              <ac:spMk id="2" creationId="{00000000-0000-0000-0000-000000000000}"/>
            </ac:spMkLst>
          </pc:spChg>
          <pc:spChg chg="mod">
            <ac:chgData name="Fake Test User" userId="SID-0" providerId="Test" clId="FakeClientId" dt="2021-09-10T05:49:28.397" v="9" actId="790"/>
            <ac:spMkLst>
              <pc:docMk/>
              <pc:sldMasterMk cId="0" sldId="2147483648"/>
              <pc:sldLayoutMk cId="0" sldId="2147483652"/>
              <ac:spMk id="3" creationId="{00000000-0000-0000-0000-000000000000}"/>
            </ac:spMkLst>
          </pc:spChg>
          <pc:spChg chg="mod">
            <ac:chgData name="Fake Test User" userId="SID-0" providerId="Test" clId="FakeClientId" dt="2021-09-10T05:49:28.397" v="9" actId="790"/>
            <ac:spMkLst>
              <pc:docMk/>
              <pc:sldMasterMk cId="0" sldId="2147483648"/>
              <pc:sldLayoutMk cId="0" sldId="2147483652"/>
              <ac:spMk id="4" creationId="{00000000-0000-0000-0000-000000000000}"/>
            </ac:spMkLst>
          </pc:spChg>
          <pc:spChg chg="mod">
            <ac:chgData name="Fake Test User" userId="SID-0" providerId="Test" clId="FakeClientId" dt="2021-09-10T05:49:28.397" v="9" actId="790"/>
            <ac:spMkLst>
              <pc:docMk/>
              <pc:sldMasterMk cId="0" sldId="2147483648"/>
              <pc:sldLayoutMk cId="0" sldId="2147483652"/>
              <ac:spMk id="5" creationId="{00000000-0000-0000-0000-000000000000}"/>
            </ac:spMkLst>
          </pc:spChg>
          <pc:spChg chg="mod">
            <ac:chgData name="Fake Test User" userId="SID-0" providerId="Test" clId="FakeClientId" dt="2021-09-10T05:49:28.397" v="9" actId="790"/>
            <ac:spMkLst>
              <pc:docMk/>
              <pc:sldMasterMk cId="0" sldId="2147483648"/>
              <pc:sldLayoutMk cId="0" sldId="2147483652"/>
              <ac:spMk id="6" creationId="{00000000-0000-0000-0000-000000000000}"/>
            </ac:spMkLst>
          </pc:spChg>
          <pc:spChg chg="mod">
            <ac:chgData name="Fake Test User" userId="SID-0" providerId="Test" clId="FakeClientId" dt="2021-09-10T05:49:28.397" v="9" actId="790"/>
            <ac:spMkLst>
              <pc:docMk/>
              <pc:sldMasterMk cId="0" sldId="2147483648"/>
              <pc:sldLayoutMk cId="0" sldId="2147483652"/>
              <ac:spMk id="7" creationId="{00000000-0000-0000-0000-000000000000}"/>
            </ac:spMkLst>
          </pc:spChg>
        </pc:sldLayoutChg>
        <pc:sldLayoutChg chg="modSp mod">
          <pc:chgData name="Fake Test User" userId="SID-0" providerId="Test" clId="FakeClientId" dt="2021-09-10T05:49:34.601" v="10" actId="790"/>
          <pc:sldLayoutMkLst>
            <pc:docMk/>
            <pc:sldMasterMk cId="0" sldId="2147483648"/>
            <pc:sldLayoutMk cId="0" sldId="2147483653"/>
          </pc:sldLayoutMkLst>
          <pc:spChg chg="mod">
            <ac:chgData name="Fake Test User" userId="SID-0" providerId="Test" clId="FakeClientId" dt="2021-09-10T05:49:34.601" v="10" actId="790"/>
            <ac:spMkLst>
              <pc:docMk/>
              <pc:sldMasterMk cId="0" sldId="2147483648"/>
              <pc:sldLayoutMk cId="0" sldId="2147483653"/>
              <ac:spMk id="2" creationId="{00000000-0000-0000-0000-000000000000}"/>
            </ac:spMkLst>
          </pc:spChg>
          <pc:spChg chg="mod">
            <ac:chgData name="Fake Test User" userId="SID-0" providerId="Test" clId="FakeClientId" dt="2021-09-10T05:49:34.601" v="10" actId="790"/>
            <ac:spMkLst>
              <pc:docMk/>
              <pc:sldMasterMk cId="0" sldId="2147483648"/>
              <pc:sldLayoutMk cId="0" sldId="2147483653"/>
              <ac:spMk id="3" creationId="{00000000-0000-0000-0000-000000000000}"/>
            </ac:spMkLst>
          </pc:spChg>
          <pc:spChg chg="mod">
            <ac:chgData name="Fake Test User" userId="SID-0" providerId="Test" clId="FakeClientId" dt="2021-09-10T05:49:34.601" v="10" actId="790"/>
            <ac:spMkLst>
              <pc:docMk/>
              <pc:sldMasterMk cId="0" sldId="2147483648"/>
              <pc:sldLayoutMk cId="0" sldId="2147483653"/>
              <ac:spMk id="4" creationId="{00000000-0000-0000-0000-000000000000}"/>
            </ac:spMkLst>
          </pc:spChg>
          <pc:spChg chg="mod">
            <ac:chgData name="Fake Test User" userId="SID-0" providerId="Test" clId="FakeClientId" dt="2021-09-10T05:49:34.601" v="10" actId="790"/>
            <ac:spMkLst>
              <pc:docMk/>
              <pc:sldMasterMk cId="0" sldId="2147483648"/>
              <pc:sldLayoutMk cId="0" sldId="2147483653"/>
              <ac:spMk id="5" creationId="{00000000-0000-0000-0000-000000000000}"/>
            </ac:spMkLst>
          </pc:spChg>
          <pc:spChg chg="mod">
            <ac:chgData name="Fake Test User" userId="SID-0" providerId="Test" clId="FakeClientId" dt="2021-09-10T05:49:34.601" v="10" actId="790"/>
            <ac:spMkLst>
              <pc:docMk/>
              <pc:sldMasterMk cId="0" sldId="2147483648"/>
              <pc:sldLayoutMk cId="0" sldId="2147483653"/>
              <ac:spMk id="6" creationId="{00000000-0000-0000-0000-000000000000}"/>
            </ac:spMkLst>
          </pc:spChg>
          <pc:spChg chg="mod">
            <ac:chgData name="Fake Test User" userId="SID-0" providerId="Test" clId="FakeClientId" dt="2021-09-10T05:49:34.601" v="10" actId="790"/>
            <ac:spMkLst>
              <pc:docMk/>
              <pc:sldMasterMk cId="0" sldId="2147483648"/>
              <pc:sldLayoutMk cId="0" sldId="2147483653"/>
              <ac:spMk id="7" creationId="{00000000-0000-0000-0000-000000000000}"/>
            </ac:spMkLst>
          </pc:spChg>
          <pc:spChg chg="mod">
            <ac:chgData name="Fake Test User" userId="SID-0" providerId="Test" clId="FakeClientId" dt="2021-09-10T05:49:34.601" v="10" actId="790"/>
            <ac:spMkLst>
              <pc:docMk/>
              <pc:sldMasterMk cId="0" sldId="2147483648"/>
              <pc:sldLayoutMk cId="0" sldId="2147483653"/>
              <ac:spMk id="8" creationId="{00000000-0000-0000-0000-000000000000}"/>
            </ac:spMkLst>
          </pc:spChg>
          <pc:spChg chg="mod">
            <ac:chgData name="Fake Test User" userId="SID-0" providerId="Test" clId="FakeClientId" dt="2021-09-10T05:49:34.601" v="10" actId="790"/>
            <ac:spMkLst>
              <pc:docMk/>
              <pc:sldMasterMk cId="0" sldId="2147483648"/>
              <pc:sldLayoutMk cId="0" sldId="2147483653"/>
              <ac:spMk id="9" creationId="{00000000-0000-0000-0000-000000000000}"/>
            </ac:spMkLst>
          </pc:spChg>
        </pc:sldLayoutChg>
        <pc:sldLayoutChg chg="modSp mod">
          <pc:chgData name="Fake Test User" userId="SID-0" providerId="Test" clId="FakeClientId" dt="2021-09-10T05:49:39.788" v="11" actId="790"/>
          <pc:sldLayoutMkLst>
            <pc:docMk/>
            <pc:sldMasterMk cId="0" sldId="2147483648"/>
            <pc:sldLayoutMk cId="0" sldId="2147483654"/>
          </pc:sldLayoutMkLst>
          <pc:spChg chg="mod">
            <ac:chgData name="Fake Test User" userId="SID-0" providerId="Test" clId="FakeClientId" dt="2021-09-10T05:49:39.788" v="11" actId="790"/>
            <ac:spMkLst>
              <pc:docMk/>
              <pc:sldMasterMk cId="0" sldId="2147483648"/>
              <pc:sldLayoutMk cId="0" sldId="2147483654"/>
              <ac:spMk id="2" creationId="{00000000-0000-0000-0000-000000000000}"/>
            </ac:spMkLst>
          </pc:spChg>
          <pc:spChg chg="mod">
            <ac:chgData name="Fake Test User" userId="SID-0" providerId="Test" clId="FakeClientId" dt="2021-09-10T05:49:39.788" v="11" actId="790"/>
            <ac:spMkLst>
              <pc:docMk/>
              <pc:sldMasterMk cId="0" sldId="2147483648"/>
              <pc:sldLayoutMk cId="0" sldId="2147483654"/>
              <ac:spMk id="3" creationId="{00000000-0000-0000-0000-000000000000}"/>
            </ac:spMkLst>
          </pc:spChg>
          <pc:spChg chg="mod">
            <ac:chgData name="Fake Test User" userId="SID-0" providerId="Test" clId="FakeClientId" dt="2021-09-10T05:49:39.788" v="11" actId="790"/>
            <ac:spMkLst>
              <pc:docMk/>
              <pc:sldMasterMk cId="0" sldId="2147483648"/>
              <pc:sldLayoutMk cId="0" sldId="2147483654"/>
              <ac:spMk id="4" creationId="{00000000-0000-0000-0000-000000000000}"/>
            </ac:spMkLst>
          </pc:spChg>
          <pc:spChg chg="mod">
            <ac:chgData name="Fake Test User" userId="SID-0" providerId="Test" clId="FakeClientId" dt="2021-09-10T05:49:39.788" v="11" actId="790"/>
            <ac:spMkLst>
              <pc:docMk/>
              <pc:sldMasterMk cId="0" sldId="2147483648"/>
              <pc:sldLayoutMk cId="0" sldId="2147483654"/>
              <ac:spMk id="5" creationId="{00000000-0000-0000-0000-000000000000}"/>
            </ac:spMkLst>
          </pc:spChg>
        </pc:sldLayoutChg>
        <pc:sldLayoutChg chg="modSp mod">
          <pc:chgData name="Fake Test User" userId="SID-0" providerId="Test" clId="FakeClientId" dt="2021-09-10T05:49:45.522" v="12" actId="790"/>
          <pc:sldLayoutMkLst>
            <pc:docMk/>
            <pc:sldMasterMk cId="0" sldId="2147483648"/>
            <pc:sldLayoutMk cId="0" sldId="2147483655"/>
          </pc:sldLayoutMkLst>
          <pc:spChg chg="mod">
            <ac:chgData name="Fake Test User" userId="SID-0" providerId="Test" clId="FakeClientId" dt="2021-09-10T05:49:45.522" v="12" actId="790"/>
            <ac:spMkLst>
              <pc:docMk/>
              <pc:sldMasterMk cId="0" sldId="2147483648"/>
              <pc:sldLayoutMk cId="0" sldId="2147483655"/>
              <ac:spMk id="2" creationId="{00000000-0000-0000-0000-000000000000}"/>
            </ac:spMkLst>
          </pc:spChg>
          <pc:spChg chg="mod">
            <ac:chgData name="Fake Test User" userId="SID-0" providerId="Test" clId="FakeClientId" dt="2021-09-10T05:49:45.522" v="12" actId="790"/>
            <ac:spMkLst>
              <pc:docMk/>
              <pc:sldMasterMk cId="0" sldId="2147483648"/>
              <pc:sldLayoutMk cId="0" sldId="2147483655"/>
              <ac:spMk id="3" creationId="{00000000-0000-0000-0000-000000000000}"/>
            </ac:spMkLst>
          </pc:spChg>
          <pc:spChg chg="mod">
            <ac:chgData name="Fake Test User" userId="SID-0" providerId="Test" clId="FakeClientId" dt="2021-09-10T05:49:45.522" v="12" actId="790"/>
            <ac:spMkLst>
              <pc:docMk/>
              <pc:sldMasterMk cId="0" sldId="2147483648"/>
              <pc:sldLayoutMk cId="0" sldId="2147483655"/>
              <ac:spMk id="4" creationId="{00000000-0000-0000-0000-000000000000}"/>
            </ac:spMkLst>
          </pc:spChg>
        </pc:sldLayoutChg>
        <pc:sldLayoutChg chg="modSp mod">
          <pc:chgData name="Fake Test User" userId="SID-0" providerId="Test" clId="FakeClientId" dt="2021-09-10T05:49:51.179" v="13" actId="790"/>
          <pc:sldLayoutMkLst>
            <pc:docMk/>
            <pc:sldMasterMk cId="0" sldId="2147483648"/>
            <pc:sldLayoutMk cId="0" sldId="2147483656"/>
          </pc:sldLayoutMkLst>
          <pc:spChg chg="mod">
            <ac:chgData name="Fake Test User" userId="SID-0" providerId="Test" clId="FakeClientId" dt="2021-09-10T05:49:51.179" v="13" actId="790"/>
            <ac:spMkLst>
              <pc:docMk/>
              <pc:sldMasterMk cId="0" sldId="2147483648"/>
              <pc:sldLayoutMk cId="0" sldId="2147483656"/>
              <ac:spMk id="2" creationId="{00000000-0000-0000-0000-000000000000}"/>
            </ac:spMkLst>
          </pc:spChg>
          <pc:spChg chg="mod">
            <ac:chgData name="Fake Test User" userId="SID-0" providerId="Test" clId="FakeClientId" dt="2021-09-10T05:49:51.179" v="13" actId="790"/>
            <ac:spMkLst>
              <pc:docMk/>
              <pc:sldMasterMk cId="0" sldId="2147483648"/>
              <pc:sldLayoutMk cId="0" sldId="2147483656"/>
              <ac:spMk id="3" creationId="{00000000-0000-0000-0000-000000000000}"/>
            </ac:spMkLst>
          </pc:spChg>
          <pc:spChg chg="mod">
            <ac:chgData name="Fake Test User" userId="SID-0" providerId="Test" clId="FakeClientId" dt="2021-09-10T05:49:51.179" v="13" actId="790"/>
            <ac:spMkLst>
              <pc:docMk/>
              <pc:sldMasterMk cId="0" sldId="2147483648"/>
              <pc:sldLayoutMk cId="0" sldId="2147483656"/>
              <ac:spMk id="4" creationId="{00000000-0000-0000-0000-000000000000}"/>
            </ac:spMkLst>
          </pc:spChg>
          <pc:spChg chg="mod">
            <ac:chgData name="Fake Test User" userId="SID-0" providerId="Test" clId="FakeClientId" dt="2021-09-10T05:49:51.179" v="13" actId="790"/>
            <ac:spMkLst>
              <pc:docMk/>
              <pc:sldMasterMk cId="0" sldId="2147483648"/>
              <pc:sldLayoutMk cId="0" sldId="2147483656"/>
              <ac:spMk id="5" creationId="{00000000-0000-0000-0000-000000000000}"/>
            </ac:spMkLst>
          </pc:spChg>
          <pc:spChg chg="mod">
            <ac:chgData name="Fake Test User" userId="SID-0" providerId="Test" clId="FakeClientId" dt="2021-09-10T05:49:51.179" v="13" actId="790"/>
            <ac:spMkLst>
              <pc:docMk/>
              <pc:sldMasterMk cId="0" sldId="2147483648"/>
              <pc:sldLayoutMk cId="0" sldId="2147483656"/>
              <ac:spMk id="6" creationId="{00000000-0000-0000-0000-000000000000}"/>
            </ac:spMkLst>
          </pc:spChg>
          <pc:spChg chg="mod">
            <ac:chgData name="Fake Test User" userId="SID-0" providerId="Test" clId="FakeClientId" dt="2021-09-10T05:49:51.179" v="13" actId="790"/>
            <ac:spMkLst>
              <pc:docMk/>
              <pc:sldMasterMk cId="0" sldId="2147483648"/>
              <pc:sldLayoutMk cId="0" sldId="2147483656"/>
              <ac:spMk id="7" creationId="{00000000-0000-0000-0000-000000000000}"/>
            </ac:spMkLst>
          </pc:spChg>
        </pc:sldLayoutChg>
        <pc:sldLayoutChg chg="modSp mod">
          <pc:chgData name="Fake Test User" userId="SID-0" providerId="Test" clId="FakeClientId" dt="2021-09-10T05:49:57.303" v="14" actId="790"/>
          <pc:sldLayoutMkLst>
            <pc:docMk/>
            <pc:sldMasterMk cId="0" sldId="2147483648"/>
            <pc:sldLayoutMk cId="0" sldId="2147483657"/>
          </pc:sldLayoutMkLst>
          <pc:spChg chg="mod">
            <ac:chgData name="Fake Test User" userId="SID-0" providerId="Test" clId="FakeClientId" dt="2021-09-10T05:49:57.303" v="14" actId="790"/>
            <ac:spMkLst>
              <pc:docMk/>
              <pc:sldMasterMk cId="0" sldId="2147483648"/>
              <pc:sldLayoutMk cId="0" sldId="2147483657"/>
              <ac:spMk id="2" creationId="{00000000-0000-0000-0000-000000000000}"/>
            </ac:spMkLst>
          </pc:spChg>
          <pc:spChg chg="mod">
            <ac:chgData name="Fake Test User" userId="SID-0" providerId="Test" clId="FakeClientId" dt="2021-09-10T05:49:57.303" v="14" actId="790"/>
            <ac:spMkLst>
              <pc:docMk/>
              <pc:sldMasterMk cId="0" sldId="2147483648"/>
              <pc:sldLayoutMk cId="0" sldId="2147483657"/>
              <ac:spMk id="3" creationId="{00000000-0000-0000-0000-000000000000}"/>
            </ac:spMkLst>
          </pc:spChg>
          <pc:spChg chg="mod">
            <ac:chgData name="Fake Test User" userId="SID-0" providerId="Test" clId="FakeClientId" dt="2021-09-10T05:49:57.303" v="14" actId="790"/>
            <ac:spMkLst>
              <pc:docMk/>
              <pc:sldMasterMk cId="0" sldId="2147483648"/>
              <pc:sldLayoutMk cId="0" sldId="2147483657"/>
              <ac:spMk id="4" creationId="{00000000-0000-0000-0000-000000000000}"/>
            </ac:spMkLst>
          </pc:spChg>
          <pc:spChg chg="mod">
            <ac:chgData name="Fake Test User" userId="SID-0" providerId="Test" clId="FakeClientId" dt="2021-09-10T05:49:57.303" v="14" actId="790"/>
            <ac:spMkLst>
              <pc:docMk/>
              <pc:sldMasterMk cId="0" sldId="2147483648"/>
              <pc:sldLayoutMk cId="0" sldId="2147483657"/>
              <ac:spMk id="5" creationId="{00000000-0000-0000-0000-000000000000}"/>
            </ac:spMkLst>
          </pc:spChg>
          <pc:spChg chg="mod">
            <ac:chgData name="Fake Test User" userId="SID-0" providerId="Test" clId="FakeClientId" dt="2021-09-10T05:49:57.303" v="14" actId="790"/>
            <ac:spMkLst>
              <pc:docMk/>
              <pc:sldMasterMk cId="0" sldId="2147483648"/>
              <pc:sldLayoutMk cId="0" sldId="2147483657"/>
              <ac:spMk id="6" creationId="{00000000-0000-0000-0000-000000000000}"/>
            </ac:spMkLst>
          </pc:spChg>
          <pc:spChg chg="mod">
            <ac:chgData name="Fake Test User" userId="SID-0" providerId="Test" clId="FakeClientId" dt="2021-09-10T05:49:57.303" v="14" actId="790"/>
            <ac:spMkLst>
              <pc:docMk/>
              <pc:sldMasterMk cId="0" sldId="2147483648"/>
              <pc:sldLayoutMk cId="0" sldId="2147483657"/>
              <ac:spMk id="7" creationId="{00000000-0000-0000-0000-000000000000}"/>
            </ac:spMkLst>
          </pc:spChg>
        </pc:sldLayoutChg>
        <pc:sldLayoutChg chg="modSp mod">
          <pc:chgData name="Fake Test User" userId="SID-0" providerId="Test" clId="FakeClientId" dt="2021-09-10T05:50:37.678" v="21" actId="790"/>
          <pc:sldLayoutMkLst>
            <pc:docMk/>
            <pc:sldMasterMk cId="0" sldId="2147483648"/>
            <pc:sldLayoutMk cId="0" sldId="2147483658"/>
          </pc:sldLayoutMkLst>
          <pc:spChg chg="mod">
            <ac:chgData name="Fake Test User" userId="SID-0" providerId="Test" clId="FakeClientId" dt="2021-09-10T05:50:37.678" v="21" actId="790"/>
            <ac:spMkLst>
              <pc:docMk/>
              <pc:sldMasterMk cId="0" sldId="2147483648"/>
              <pc:sldLayoutMk cId="0" sldId="2147483658"/>
              <ac:spMk id="2" creationId="{00000000-0000-0000-0000-000000000000}"/>
            </ac:spMkLst>
          </pc:spChg>
          <pc:spChg chg="mod">
            <ac:chgData name="Fake Test User" userId="SID-0" providerId="Test" clId="FakeClientId" dt="2021-09-10T05:50:37.678" v="21" actId="790"/>
            <ac:spMkLst>
              <pc:docMk/>
              <pc:sldMasterMk cId="0" sldId="2147483648"/>
              <pc:sldLayoutMk cId="0" sldId="2147483658"/>
              <ac:spMk id="3" creationId="{00000000-0000-0000-0000-000000000000}"/>
            </ac:spMkLst>
          </pc:spChg>
          <pc:spChg chg="mod">
            <ac:chgData name="Fake Test User" userId="SID-0" providerId="Test" clId="FakeClientId" dt="2021-09-10T05:50:37.678" v="21" actId="790"/>
            <ac:spMkLst>
              <pc:docMk/>
              <pc:sldMasterMk cId="0" sldId="2147483648"/>
              <pc:sldLayoutMk cId="0" sldId="2147483658"/>
              <ac:spMk id="4" creationId="{00000000-0000-0000-0000-000000000000}"/>
            </ac:spMkLst>
          </pc:spChg>
          <pc:spChg chg="mod">
            <ac:chgData name="Fake Test User" userId="SID-0" providerId="Test" clId="FakeClientId" dt="2021-09-10T05:50:37.678" v="21" actId="790"/>
            <ac:spMkLst>
              <pc:docMk/>
              <pc:sldMasterMk cId="0" sldId="2147483648"/>
              <pc:sldLayoutMk cId="0" sldId="2147483658"/>
              <ac:spMk id="5" creationId="{00000000-0000-0000-0000-000000000000}"/>
            </ac:spMkLst>
          </pc:spChg>
          <pc:spChg chg="mod">
            <ac:chgData name="Fake Test User" userId="SID-0" providerId="Test" clId="FakeClientId" dt="2021-09-10T05:50:37.678" v="21" actId="790"/>
            <ac:spMkLst>
              <pc:docMk/>
              <pc:sldMasterMk cId="0" sldId="2147483648"/>
              <pc:sldLayoutMk cId="0" sldId="2147483658"/>
              <ac:spMk id="6" creationId="{00000000-0000-0000-0000-000000000000}"/>
            </ac:spMkLst>
          </pc:spChg>
        </pc:sldLayoutChg>
        <pc:sldLayoutChg chg="modSp mod">
          <pc:chgData name="Fake Test User" userId="SID-0" providerId="Test" clId="FakeClientId" dt="2021-09-10T05:50:43.147" v="22" actId="790"/>
          <pc:sldLayoutMkLst>
            <pc:docMk/>
            <pc:sldMasterMk cId="0" sldId="2147483648"/>
            <pc:sldLayoutMk cId="0" sldId="2147483659"/>
          </pc:sldLayoutMkLst>
          <pc:spChg chg="mod">
            <ac:chgData name="Fake Test User" userId="SID-0" providerId="Test" clId="FakeClientId" dt="2021-09-10T05:50:43.147" v="22" actId="790"/>
            <ac:spMkLst>
              <pc:docMk/>
              <pc:sldMasterMk cId="0" sldId="2147483648"/>
              <pc:sldLayoutMk cId="0" sldId="2147483659"/>
              <ac:spMk id="2" creationId="{00000000-0000-0000-0000-000000000000}"/>
            </ac:spMkLst>
          </pc:spChg>
          <pc:spChg chg="mod">
            <ac:chgData name="Fake Test User" userId="SID-0" providerId="Test" clId="FakeClientId" dt="2021-09-10T05:50:43.147" v="22" actId="790"/>
            <ac:spMkLst>
              <pc:docMk/>
              <pc:sldMasterMk cId="0" sldId="2147483648"/>
              <pc:sldLayoutMk cId="0" sldId="2147483659"/>
              <ac:spMk id="3" creationId="{00000000-0000-0000-0000-000000000000}"/>
            </ac:spMkLst>
          </pc:spChg>
          <pc:spChg chg="mod">
            <ac:chgData name="Fake Test User" userId="SID-0" providerId="Test" clId="FakeClientId" dt="2021-09-10T05:50:43.147" v="22" actId="790"/>
            <ac:spMkLst>
              <pc:docMk/>
              <pc:sldMasterMk cId="0" sldId="2147483648"/>
              <pc:sldLayoutMk cId="0" sldId="2147483659"/>
              <ac:spMk id="4" creationId="{00000000-0000-0000-0000-000000000000}"/>
            </ac:spMkLst>
          </pc:spChg>
          <pc:spChg chg="mod">
            <ac:chgData name="Fake Test User" userId="SID-0" providerId="Test" clId="FakeClientId" dt="2021-09-10T05:50:43.147" v="22" actId="790"/>
            <ac:spMkLst>
              <pc:docMk/>
              <pc:sldMasterMk cId="0" sldId="2147483648"/>
              <pc:sldLayoutMk cId="0" sldId="2147483659"/>
              <ac:spMk id="5" creationId="{00000000-0000-0000-0000-000000000000}"/>
            </ac:spMkLst>
          </pc:spChg>
          <pc:spChg chg="mod">
            <ac:chgData name="Fake Test User" userId="SID-0" providerId="Test" clId="FakeClientId" dt="2021-09-10T05:50:43.147" v="22" actId="790"/>
            <ac:spMkLst>
              <pc:docMk/>
              <pc:sldMasterMk cId="0" sldId="2147483648"/>
              <pc:sldLayoutMk cId="0" sldId="2147483659"/>
              <ac:spMk id="6" creationId="{00000000-0000-0000-0000-000000000000}"/>
            </ac:spMkLst>
          </pc:spChg>
        </pc:sldLayoutChg>
        <pc:sldLayoutChg chg="modSp mod">
          <pc:chgData name="Fake Test User" userId="SID-0" providerId="Test" clId="FakeClientId" dt="2021-09-10T05:50:03.007" v="15" actId="790"/>
          <pc:sldLayoutMkLst>
            <pc:docMk/>
            <pc:sldMasterMk cId="0" sldId="2147483648"/>
            <pc:sldLayoutMk cId="0" sldId="2147483660"/>
          </pc:sldLayoutMkLst>
          <pc:spChg chg="mod">
            <ac:chgData name="Fake Test User" userId="SID-0" providerId="Test" clId="FakeClientId" dt="2021-09-10T05:50:03.007" v="15" actId="790"/>
            <ac:spMkLst>
              <pc:docMk/>
              <pc:sldMasterMk cId="0" sldId="2147483648"/>
              <pc:sldLayoutMk cId="0" sldId="2147483660"/>
              <ac:spMk id="2" creationId="{00000000-0000-0000-0000-000000000000}"/>
            </ac:spMkLst>
          </pc:spChg>
          <pc:spChg chg="mod">
            <ac:chgData name="Fake Test User" userId="SID-0" providerId="Test" clId="FakeClientId" dt="2021-09-10T05:50:03.007" v="15" actId="790"/>
            <ac:spMkLst>
              <pc:docMk/>
              <pc:sldMasterMk cId="0" sldId="2147483648"/>
              <pc:sldLayoutMk cId="0" sldId="2147483660"/>
              <ac:spMk id="3" creationId="{00000000-0000-0000-0000-000000000000}"/>
            </ac:spMkLst>
          </pc:spChg>
          <pc:spChg chg="mod">
            <ac:chgData name="Fake Test User" userId="SID-0" providerId="Test" clId="FakeClientId" dt="2021-09-10T05:50:03.007" v="15" actId="790"/>
            <ac:spMkLst>
              <pc:docMk/>
              <pc:sldMasterMk cId="0" sldId="2147483648"/>
              <pc:sldLayoutMk cId="0" sldId="2147483660"/>
              <ac:spMk id="4" creationId="{00000000-0000-0000-0000-000000000000}"/>
            </ac:spMkLst>
          </pc:spChg>
          <pc:spChg chg="mod">
            <ac:chgData name="Fake Test User" userId="SID-0" providerId="Test" clId="FakeClientId" dt="2021-09-10T05:50:03.007" v="15" actId="790"/>
            <ac:spMkLst>
              <pc:docMk/>
              <pc:sldMasterMk cId="0" sldId="2147483648"/>
              <pc:sldLayoutMk cId="0" sldId="2147483660"/>
              <ac:spMk id="5" creationId="{00000000-0000-0000-0000-000000000000}"/>
            </ac:spMkLst>
          </pc:spChg>
          <pc:spChg chg="mod">
            <ac:chgData name="Fake Test User" userId="SID-0" providerId="Test" clId="FakeClientId" dt="2021-09-10T05:50:03.007" v="15" actId="790"/>
            <ac:spMkLst>
              <pc:docMk/>
              <pc:sldMasterMk cId="0" sldId="2147483648"/>
              <pc:sldLayoutMk cId="0" sldId="2147483660"/>
              <ac:spMk id="6" creationId="{00000000-0000-0000-0000-000000000000}"/>
            </ac:spMkLst>
          </pc:spChg>
          <pc:spChg chg="mod">
            <ac:chgData name="Fake Test User" userId="SID-0" providerId="Test" clId="FakeClientId" dt="2021-09-10T05:50:03.007" v="15" actId="790"/>
            <ac:spMkLst>
              <pc:docMk/>
              <pc:sldMasterMk cId="0" sldId="2147483648"/>
              <pc:sldLayoutMk cId="0" sldId="2147483660"/>
              <ac:spMk id="7" creationId="{00000000-0000-0000-0000-000000000000}"/>
            </ac:spMkLst>
          </pc:spChg>
        </pc:sldLayoutChg>
        <pc:sldLayoutChg chg="modSp mod">
          <pc:chgData name="Fake Test User" userId="SID-0" providerId="Test" clId="FakeClientId" dt="2021-09-10T05:50:09.335" v="16" actId="790"/>
          <pc:sldLayoutMkLst>
            <pc:docMk/>
            <pc:sldMasterMk cId="0" sldId="2147483648"/>
            <pc:sldLayoutMk cId="0" sldId="2147483661"/>
          </pc:sldLayoutMkLst>
          <pc:spChg chg="mod">
            <ac:chgData name="Fake Test User" userId="SID-0" providerId="Test" clId="FakeClientId" dt="2021-09-10T05:50:09.335" v="16" actId="790"/>
            <ac:spMkLst>
              <pc:docMk/>
              <pc:sldMasterMk cId="0" sldId="2147483648"/>
              <pc:sldLayoutMk cId="0" sldId="2147483661"/>
              <ac:spMk id="2" creationId="{00000000-0000-0000-0000-000000000000}"/>
            </ac:spMkLst>
          </pc:spChg>
          <pc:spChg chg="mod">
            <ac:chgData name="Fake Test User" userId="SID-0" providerId="Test" clId="FakeClientId" dt="2021-09-10T05:50:09.335" v="16" actId="790"/>
            <ac:spMkLst>
              <pc:docMk/>
              <pc:sldMasterMk cId="0" sldId="2147483648"/>
              <pc:sldLayoutMk cId="0" sldId="2147483661"/>
              <ac:spMk id="4" creationId="{00000000-0000-0000-0000-000000000000}"/>
            </ac:spMkLst>
          </pc:spChg>
          <pc:spChg chg="mod">
            <ac:chgData name="Fake Test User" userId="SID-0" providerId="Test" clId="FakeClientId" dt="2021-09-10T05:50:09.335" v="16" actId="790"/>
            <ac:spMkLst>
              <pc:docMk/>
              <pc:sldMasterMk cId="0" sldId="2147483648"/>
              <pc:sldLayoutMk cId="0" sldId="2147483661"/>
              <ac:spMk id="5" creationId="{00000000-0000-0000-0000-000000000000}"/>
            </ac:spMkLst>
          </pc:spChg>
          <pc:spChg chg="mod">
            <ac:chgData name="Fake Test User" userId="SID-0" providerId="Test" clId="FakeClientId" dt="2021-09-10T05:50:09.335" v="16" actId="790"/>
            <ac:spMkLst>
              <pc:docMk/>
              <pc:sldMasterMk cId="0" sldId="2147483648"/>
              <pc:sldLayoutMk cId="0" sldId="2147483661"/>
              <ac:spMk id="6" creationId="{00000000-0000-0000-0000-000000000000}"/>
            </ac:spMkLst>
          </pc:spChg>
          <pc:spChg chg="mod">
            <ac:chgData name="Fake Test User" userId="SID-0" providerId="Test" clId="FakeClientId" dt="2021-09-10T05:50:09.335" v="16" actId="790"/>
            <ac:spMkLst>
              <pc:docMk/>
              <pc:sldMasterMk cId="0" sldId="2147483648"/>
              <pc:sldLayoutMk cId="0" sldId="2147483661"/>
              <ac:spMk id="7" creationId="{00000000-0000-0000-0000-000000000000}"/>
            </ac:spMkLst>
          </pc:spChg>
        </pc:sldLayoutChg>
        <pc:sldLayoutChg chg="modSp mod">
          <pc:chgData name="Fake Test User" userId="SID-0" providerId="Test" clId="FakeClientId" dt="2021-09-10T05:50:20.538" v="18" actId="790"/>
          <pc:sldLayoutMkLst>
            <pc:docMk/>
            <pc:sldMasterMk cId="0" sldId="2147483648"/>
            <pc:sldLayoutMk cId="0" sldId="2147483663"/>
          </pc:sldLayoutMkLst>
          <pc:spChg chg="mod">
            <ac:chgData name="Fake Test User" userId="SID-0" providerId="Test" clId="FakeClientId" dt="2021-09-10T05:50:20.538" v="18" actId="790"/>
            <ac:spMkLst>
              <pc:docMk/>
              <pc:sldMasterMk cId="0" sldId="2147483648"/>
              <pc:sldLayoutMk cId="0" sldId="2147483663"/>
              <ac:spMk id="2" creationId="{00000000-0000-0000-0000-000000000000}"/>
            </ac:spMkLst>
          </pc:spChg>
          <pc:spChg chg="mod">
            <ac:chgData name="Fake Test User" userId="SID-0" providerId="Test" clId="FakeClientId" dt="2021-09-10T05:50:20.538" v="18" actId="790"/>
            <ac:spMkLst>
              <pc:docMk/>
              <pc:sldMasterMk cId="0" sldId="2147483648"/>
              <pc:sldLayoutMk cId="0" sldId="2147483663"/>
              <ac:spMk id="4" creationId="{00000000-0000-0000-0000-000000000000}"/>
            </ac:spMkLst>
          </pc:spChg>
          <pc:spChg chg="mod">
            <ac:chgData name="Fake Test User" userId="SID-0" providerId="Test" clId="FakeClientId" dt="2021-09-10T05:50:20.538" v="18" actId="790"/>
            <ac:spMkLst>
              <pc:docMk/>
              <pc:sldMasterMk cId="0" sldId="2147483648"/>
              <pc:sldLayoutMk cId="0" sldId="2147483663"/>
              <ac:spMk id="5" creationId="{00000000-0000-0000-0000-000000000000}"/>
            </ac:spMkLst>
          </pc:spChg>
          <pc:spChg chg="mod">
            <ac:chgData name="Fake Test User" userId="SID-0" providerId="Test" clId="FakeClientId" dt="2021-09-10T05:50:20.538" v="18" actId="790"/>
            <ac:spMkLst>
              <pc:docMk/>
              <pc:sldMasterMk cId="0" sldId="2147483648"/>
              <pc:sldLayoutMk cId="0" sldId="2147483663"/>
              <ac:spMk id="6" creationId="{00000000-0000-0000-0000-000000000000}"/>
            </ac:spMkLst>
          </pc:spChg>
          <pc:spChg chg="mod">
            <ac:chgData name="Fake Test User" userId="SID-0" providerId="Test" clId="FakeClientId" dt="2021-09-10T05:50:20.538" v="18" actId="790"/>
            <ac:spMkLst>
              <pc:docMk/>
              <pc:sldMasterMk cId="0" sldId="2147483648"/>
              <pc:sldLayoutMk cId="0" sldId="2147483663"/>
              <ac:spMk id="7" creationId="{00000000-0000-0000-0000-000000000000}"/>
            </ac:spMkLst>
          </pc:spChg>
        </pc:sldLayoutChg>
        <pc:sldLayoutChg chg="modSp mod">
          <pc:chgData name="Fake Test User" userId="SID-0" providerId="Test" clId="FakeClientId" dt="2021-09-10T05:50:15.288" v="17" actId="790"/>
          <pc:sldLayoutMkLst>
            <pc:docMk/>
            <pc:sldMasterMk cId="0" sldId="2147483648"/>
            <pc:sldLayoutMk cId="0" sldId="2147483666"/>
          </pc:sldLayoutMkLst>
          <pc:spChg chg="mod">
            <ac:chgData name="Fake Test User" userId="SID-0" providerId="Test" clId="FakeClientId" dt="2021-09-10T05:50:15.288" v="17" actId="790"/>
            <ac:spMkLst>
              <pc:docMk/>
              <pc:sldMasterMk cId="0" sldId="2147483648"/>
              <pc:sldLayoutMk cId="0" sldId="2147483666"/>
              <ac:spMk id="2" creationId="{00000000-0000-0000-0000-000000000000}"/>
            </ac:spMkLst>
          </pc:spChg>
          <pc:spChg chg="mod">
            <ac:chgData name="Fake Test User" userId="SID-0" providerId="Test" clId="FakeClientId" dt="2021-09-10T05:50:15.288" v="17" actId="790"/>
            <ac:spMkLst>
              <pc:docMk/>
              <pc:sldMasterMk cId="0" sldId="2147483648"/>
              <pc:sldLayoutMk cId="0" sldId="2147483666"/>
              <ac:spMk id="4" creationId="{00000000-0000-0000-0000-000000000000}"/>
            </ac:spMkLst>
          </pc:spChg>
          <pc:spChg chg="mod">
            <ac:chgData name="Fake Test User" userId="SID-0" providerId="Test" clId="FakeClientId" dt="2021-09-10T05:50:15.288" v="17" actId="790"/>
            <ac:spMkLst>
              <pc:docMk/>
              <pc:sldMasterMk cId="0" sldId="2147483648"/>
              <pc:sldLayoutMk cId="0" sldId="2147483666"/>
              <ac:spMk id="5" creationId="{00000000-0000-0000-0000-000000000000}"/>
            </ac:spMkLst>
          </pc:spChg>
          <pc:spChg chg="mod">
            <ac:chgData name="Fake Test User" userId="SID-0" providerId="Test" clId="FakeClientId" dt="2021-09-10T05:50:15.288" v="17" actId="790"/>
            <ac:spMkLst>
              <pc:docMk/>
              <pc:sldMasterMk cId="0" sldId="2147483648"/>
              <pc:sldLayoutMk cId="0" sldId="2147483666"/>
              <ac:spMk id="6" creationId="{00000000-0000-0000-0000-000000000000}"/>
            </ac:spMkLst>
          </pc:spChg>
          <pc:spChg chg="mod">
            <ac:chgData name="Fake Test User" userId="SID-0" providerId="Test" clId="FakeClientId" dt="2021-09-10T05:50:15.288" v="17" actId="790"/>
            <ac:spMkLst>
              <pc:docMk/>
              <pc:sldMasterMk cId="0" sldId="2147483648"/>
              <pc:sldLayoutMk cId="0" sldId="2147483666"/>
              <ac:spMk id="7" creationId="{00000000-0000-0000-0000-000000000000}"/>
            </ac:spMkLst>
          </pc:spChg>
          <pc:spChg chg="mod">
            <ac:chgData name="Fake Test User" userId="SID-0" providerId="Test" clId="FakeClientId" dt="2021-09-10T05:50:15.288" v="17" actId="790"/>
            <ac:spMkLst>
              <pc:docMk/>
              <pc:sldMasterMk cId="0" sldId="2147483648"/>
              <pc:sldLayoutMk cId="0" sldId="2147483666"/>
              <ac:spMk id="12" creationId="{00000000-0000-0000-0000-000000000000}"/>
            </ac:spMkLst>
          </pc:spChg>
          <pc:spChg chg="mod">
            <ac:chgData name="Fake Test User" userId="SID-0" providerId="Test" clId="FakeClientId" dt="2021-09-10T05:50:15.288" v="17" actId="790"/>
            <ac:spMkLst>
              <pc:docMk/>
              <pc:sldMasterMk cId="0" sldId="2147483648"/>
              <pc:sldLayoutMk cId="0" sldId="2147483666"/>
              <ac:spMk id="16" creationId="{00000000-0000-0000-0000-000000000000}"/>
            </ac:spMkLst>
          </pc:spChg>
          <pc:spChg chg="mod">
            <ac:chgData name="Fake Test User" userId="SID-0" providerId="Test" clId="FakeClientId" dt="2021-09-10T05:50:15.288" v="17" actId="790"/>
            <ac:spMkLst>
              <pc:docMk/>
              <pc:sldMasterMk cId="0" sldId="2147483648"/>
              <pc:sldLayoutMk cId="0" sldId="2147483666"/>
              <ac:spMk id="17" creationId="{00000000-0000-0000-0000-000000000000}"/>
            </ac:spMkLst>
          </pc:spChg>
        </pc:sldLayoutChg>
        <pc:sldLayoutChg chg="modSp mod">
          <pc:chgData name="Fake Test User" userId="SID-0" providerId="Test" clId="FakeClientId" dt="2021-09-10T05:50:26.225" v="19" actId="790"/>
          <pc:sldLayoutMkLst>
            <pc:docMk/>
            <pc:sldMasterMk cId="0" sldId="2147483648"/>
            <pc:sldLayoutMk cId="0" sldId="2147483667"/>
          </pc:sldLayoutMkLst>
          <pc:spChg chg="mod">
            <ac:chgData name="Fake Test User" userId="SID-0" providerId="Test" clId="FakeClientId" dt="2021-09-10T05:50:26.225" v="19" actId="790"/>
            <ac:spMkLst>
              <pc:docMk/>
              <pc:sldMasterMk cId="0" sldId="2147483648"/>
              <pc:sldLayoutMk cId="0" sldId="2147483667"/>
              <ac:spMk id="3" creationId="{00000000-0000-0000-0000-000000000000}"/>
            </ac:spMkLst>
          </pc:spChg>
          <pc:spChg chg="mod">
            <ac:chgData name="Fake Test User" userId="SID-0" providerId="Test" clId="FakeClientId" dt="2021-09-10T05:50:26.225" v="19" actId="790"/>
            <ac:spMkLst>
              <pc:docMk/>
              <pc:sldMasterMk cId="0" sldId="2147483648"/>
              <pc:sldLayoutMk cId="0" sldId="2147483667"/>
              <ac:spMk id="4" creationId="{00000000-0000-0000-0000-000000000000}"/>
            </ac:spMkLst>
          </pc:spChg>
          <pc:spChg chg="mod">
            <ac:chgData name="Fake Test User" userId="SID-0" providerId="Test" clId="FakeClientId" dt="2021-09-10T05:50:26.225" v="19" actId="790"/>
            <ac:spMkLst>
              <pc:docMk/>
              <pc:sldMasterMk cId="0" sldId="2147483648"/>
              <pc:sldLayoutMk cId="0" sldId="2147483667"/>
              <ac:spMk id="5" creationId="{00000000-0000-0000-0000-000000000000}"/>
            </ac:spMkLst>
          </pc:spChg>
          <pc:spChg chg="mod">
            <ac:chgData name="Fake Test User" userId="SID-0" providerId="Test" clId="FakeClientId" dt="2021-09-10T05:50:26.225" v="19" actId="790"/>
            <ac:spMkLst>
              <pc:docMk/>
              <pc:sldMasterMk cId="0" sldId="2147483648"/>
              <pc:sldLayoutMk cId="0" sldId="2147483667"/>
              <ac:spMk id="7" creationId="{00000000-0000-0000-0000-000000000000}"/>
            </ac:spMkLst>
          </pc:spChg>
          <pc:spChg chg="mod">
            <ac:chgData name="Fake Test User" userId="SID-0" providerId="Test" clId="FakeClientId" dt="2021-09-10T05:50:26.225" v="19" actId="790"/>
            <ac:spMkLst>
              <pc:docMk/>
              <pc:sldMasterMk cId="0" sldId="2147483648"/>
              <pc:sldLayoutMk cId="0" sldId="2147483667"/>
              <ac:spMk id="8" creationId="{00000000-0000-0000-0000-000000000000}"/>
            </ac:spMkLst>
          </pc:spChg>
          <pc:spChg chg="mod">
            <ac:chgData name="Fake Test User" userId="SID-0" providerId="Test" clId="FakeClientId" dt="2021-09-10T05:50:26.225" v="19" actId="790"/>
            <ac:spMkLst>
              <pc:docMk/>
              <pc:sldMasterMk cId="0" sldId="2147483648"/>
              <pc:sldLayoutMk cId="0" sldId="2147483667"/>
              <ac:spMk id="9" creationId="{00000000-0000-0000-0000-000000000000}"/>
            </ac:spMkLst>
          </pc:spChg>
          <pc:spChg chg="mod">
            <ac:chgData name="Fake Test User" userId="SID-0" providerId="Test" clId="FakeClientId" dt="2021-09-10T05:50:26.225" v="19" actId="790"/>
            <ac:spMkLst>
              <pc:docMk/>
              <pc:sldMasterMk cId="0" sldId="2147483648"/>
              <pc:sldLayoutMk cId="0" sldId="2147483667"/>
              <ac:spMk id="10" creationId="{00000000-0000-0000-0000-000000000000}"/>
            </ac:spMkLst>
          </pc:spChg>
          <pc:spChg chg="mod">
            <ac:chgData name="Fake Test User" userId="SID-0" providerId="Test" clId="FakeClientId" dt="2021-09-10T05:50:26.225" v="19" actId="790"/>
            <ac:spMkLst>
              <pc:docMk/>
              <pc:sldMasterMk cId="0" sldId="2147483648"/>
              <pc:sldLayoutMk cId="0" sldId="2147483667"/>
              <ac:spMk id="11" creationId="{00000000-0000-0000-0000-000000000000}"/>
            </ac:spMkLst>
          </pc:spChg>
          <pc:spChg chg="mod">
            <ac:chgData name="Fake Test User" userId="SID-0" providerId="Test" clId="FakeClientId" dt="2021-09-10T05:50:26.225" v="19" actId="790"/>
            <ac:spMkLst>
              <pc:docMk/>
              <pc:sldMasterMk cId="0" sldId="2147483648"/>
              <pc:sldLayoutMk cId="0" sldId="2147483667"/>
              <ac:spMk id="12" creationId="{00000000-0000-0000-0000-000000000000}"/>
            </ac:spMkLst>
          </pc:spChg>
          <pc:spChg chg="mod">
            <ac:chgData name="Fake Test User" userId="SID-0" providerId="Test" clId="FakeClientId" dt="2021-09-10T05:50:26.225" v="19" actId="790"/>
            <ac:spMkLst>
              <pc:docMk/>
              <pc:sldMasterMk cId="0" sldId="2147483648"/>
              <pc:sldLayoutMk cId="0" sldId="2147483667"/>
              <ac:spMk id="15" creationId="{00000000-0000-0000-0000-000000000000}"/>
            </ac:spMkLst>
          </pc:spChg>
        </pc:sldLayoutChg>
        <pc:sldLayoutChg chg="modSp mod">
          <pc:chgData name="Fake Test User" userId="SID-0" providerId="Test" clId="FakeClientId" dt="2021-09-10T05:50:32.163" v="20" actId="790"/>
          <pc:sldLayoutMkLst>
            <pc:docMk/>
            <pc:sldMasterMk cId="0" sldId="2147483648"/>
            <pc:sldLayoutMk cId="0" sldId="2147483668"/>
          </pc:sldLayoutMkLst>
          <pc:spChg chg="mod">
            <ac:chgData name="Fake Test User" userId="SID-0" providerId="Test" clId="FakeClientId" dt="2021-09-10T05:50:32.163" v="20" actId="790"/>
            <ac:spMkLst>
              <pc:docMk/>
              <pc:sldMasterMk cId="0" sldId="2147483648"/>
              <pc:sldLayoutMk cId="0" sldId="2147483668"/>
              <ac:spMk id="3"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4"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5"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19"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20"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21"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22"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23"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24"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25"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26"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27" creationId="{00000000-0000-0000-0000-000000000000}"/>
            </ac:spMkLst>
          </pc:spChg>
          <pc:spChg chg="mod">
            <ac:chgData name="Fake Test User" userId="SID-0" providerId="Test" clId="FakeClientId" dt="2021-09-10T05:50:32.163" v="20" actId="790"/>
            <ac:spMkLst>
              <pc:docMk/>
              <pc:sldMasterMk cId="0" sldId="2147483648"/>
              <pc:sldLayoutMk cId="0" sldId="2147483668"/>
              <ac:spMk id="30" creationId="{00000000-0000-0000-0000-000000000000}"/>
            </ac:spMkLst>
          </pc:spChg>
        </pc:sldLayoutChg>
      </pc:sldMasterChg>
      <pc:sldMasterChg chg="modSp mod modSldLayout">
        <pc:chgData name="Fake Test User" userId="SID-0" providerId="Test" clId="FakeClientId" dt="2021-09-10T06:40:20.522" v="125" actId="2711"/>
        <pc:sldMasterMkLst>
          <pc:docMk/>
          <pc:sldMasterMk cId="137628676" sldId="2147483669"/>
        </pc:sldMasterMkLst>
        <pc:spChg chg="mod">
          <ac:chgData name="Fake Test User" userId="SID-0" providerId="Test" clId="FakeClientId" dt="2021-09-10T05:50:48.991" v="23" actId="790"/>
          <ac:spMkLst>
            <pc:docMk/>
            <pc:sldMasterMk cId="137628676" sldId="2147483669"/>
            <ac:spMk id="2" creationId="{00000000-0000-0000-0000-000000000000}"/>
          </ac:spMkLst>
        </pc:spChg>
        <pc:spChg chg="mod">
          <ac:chgData name="Fake Test User" userId="SID-0" providerId="Test" clId="FakeClientId" dt="2021-09-10T05:50:48.991" v="23" actId="790"/>
          <ac:spMkLst>
            <pc:docMk/>
            <pc:sldMasterMk cId="137628676" sldId="2147483669"/>
            <ac:spMk id="3" creationId="{00000000-0000-0000-0000-000000000000}"/>
          </ac:spMkLst>
        </pc:spChg>
        <pc:spChg chg="mod">
          <ac:chgData name="Fake Test User" userId="SID-0" providerId="Test" clId="FakeClientId" dt="2021-09-10T06:40:20.522" v="125" actId="2711"/>
          <ac:spMkLst>
            <pc:docMk/>
            <pc:sldMasterMk cId="137628676" sldId="2147483669"/>
            <ac:spMk id="4" creationId="{00000000-0000-0000-0000-000000000000}"/>
          </ac:spMkLst>
        </pc:spChg>
        <pc:spChg chg="mod">
          <ac:chgData name="Fake Test User" userId="SID-0" providerId="Test" clId="FakeClientId" dt="2021-09-10T06:40:20.522" v="125" actId="2711"/>
          <ac:spMkLst>
            <pc:docMk/>
            <pc:sldMasterMk cId="137628676" sldId="2147483669"/>
            <ac:spMk id="5" creationId="{00000000-0000-0000-0000-000000000000}"/>
          </ac:spMkLst>
        </pc:spChg>
        <pc:spChg chg="mod">
          <ac:chgData name="Fake Test User" userId="SID-0" providerId="Test" clId="FakeClientId" dt="2021-09-10T06:40:20.522" v="125" actId="2711"/>
          <ac:spMkLst>
            <pc:docMk/>
            <pc:sldMasterMk cId="137628676" sldId="2147483669"/>
            <ac:spMk id="6" creationId="{00000000-0000-0000-0000-000000000000}"/>
          </ac:spMkLst>
        </pc:spChg>
        <pc:sldLayoutChg chg="modSp mod">
          <pc:chgData name="Fake Test User" userId="SID-0" providerId="Test" clId="FakeClientId" dt="2021-09-10T05:50:54.741" v="24" actId="790"/>
          <pc:sldLayoutMkLst>
            <pc:docMk/>
            <pc:sldMasterMk cId="137628676" sldId="2147483669"/>
            <pc:sldLayoutMk cId="3337840982" sldId="2147483670"/>
          </pc:sldLayoutMkLst>
          <pc:spChg chg="mod">
            <ac:chgData name="Fake Test User" userId="SID-0" providerId="Test" clId="FakeClientId" dt="2021-09-10T05:50:54.741" v="24" actId="790"/>
            <ac:spMkLst>
              <pc:docMk/>
              <pc:sldMasterMk cId="137628676" sldId="2147483669"/>
              <pc:sldLayoutMk cId="3337840982" sldId="2147483670"/>
              <ac:spMk id="2" creationId="{00000000-0000-0000-0000-000000000000}"/>
            </ac:spMkLst>
          </pc:spChg>
          <pc:spChg chg="mod">
            <ac:chgData name="Fake Test User" userId="SID-0" providerId="Test" clId="FakeClientId" dt="2021-09-10T05:50:54.741" v="24" actId="790"/>
            <ac:spMkLst>
              <pc:docMk/>
              <pc:sldMasterMk cId="137628676" sldId="2147483669"/>
              <pc:sldLayoutMk cId="3337840982" sldId="2147483670"/>
              <ac:spMk id="3" creationId="{00000000-0000-0000-0000-000000000000}"/>
            </ac:spMkLst>
          </pc:spChg>
          <pc:spChg chg="mod">
            <ac:chgData name="Fake Test User" userId="SID-0" providerId="Test" clId="FakeClientId" dt="2021-09-10T05:50:54.741" v="24" actId="790"/>
            <ac:spMkLst>
              <pc:docMk/>
              <pc:sldMasterMk cId="137628676" sldId="2147483669"/>
              <pc:sldLayoutMk cId="3337840982" sldId="2147483670"/>
              <ac:spMk id="4" creationId="{00000000-0000-0000-0000-000000000000}"/>
            </ac:spMkLst>
          </pc:spChg>
          <pc:spChg chg="mod">
            <ac:chgData name="Fake Test User" userId="SID-0" providerId="Test" clId="FakeClientId" dt="2021-09-10T05:50:54.741" v="24" actId="790"/>
            <ac:spMkLst>
              <pc:docMk/>
              <pc:sldMasterMk cId="137628676" sldId="2147483669"/>
              <pc:sldLayoutMk cId="3337840982" sldId="2147483670"/>
              <ac:spMk id="5" creationId="{00000000-0000-0000-0000-000000000000}"/>
            </ac:spMkLst>
          </pc:spChg>
          <pc:spChg chg="mod">
            <ac:chgData name="Fake Test User" userId="SID-0" providerId="Test" clId="FakeClientId" dt="2021-09-10T05:50:54.741" v="24" actId="790"/>
            <ac:spMkLst>
              <pc:docMk/>
              <pc:sldMasterMk cId="137628676" sldId="2147483669"/>
              <pc:sldLayoutMk cId="3337840982" sldId="2147483670"/>
              <ac:spMk id="6" creationId="{00000000-0000-0000-0000-000000000000}"/>
            </ac:spMkLst>
          </pc:spChg>
        </pc:sldLayoutChg>
        <pc:sldLayoutChg chg="modSp mod">
          <pc:chgData name="Fake Test User" userId="SID-0" providerId="Test" clId="FakeClientId" dt="2021-09-10T05:51:00.069" v="25" actId="790"/>
          <pc:sldLayoutMkLst>
            <pc:docMk/>
            <pc:sldMasterMk cId="137628676" sldId="2147483669"/>
            <pc:sldLayoutMk cId="2147399127" sldId="2147483671"/>
          </pc:sldLayoutMkLst>
          <pc:spChg chg="mod">
            <ac:chgData name="Fake Test User" userId="SID-0" providerId="Test" clId="FakeClientId" dt="2021-09-10T05:51:00.069" v="25" actId="790"/>
            <ac:spMkLst>
              <pc:docMk/>
              <pc:sldMasterMk cId="137628676" sldId="2147483669"/>
              <pc:sldLayoutMk cId="2147399127" sldId="2147483671"/>
              <ac:spMk id="2" creationId="{00000000-0000-0000-0000-000000000000}"/>
            </ac:spMkLst>
          </pc:spChg>
          <pc:spChg chg="mod">
            <ac:chgData name="Fake Test User" userId="SID-0" providerId="Test" clId="FakeClientId" dt="2021-09-10T05:51:00.069" v="25" actId="790"/>
            <ac:spMkLst>
              <pc:docMk/>
              <pc:sldMasterMk cId="137628676" sldId="2147483669"/>
              <pc:sldLayoutMk cId="2147399127" sldId="2147483671"/>
              <ac:spMk id="3" creationId="{00000000-0000-0000-0000-000000000000}"/>
            </ac:spMkLst>
          </pc:spChg>
          <pc:spChg chg="mod">
            <ac:chgData name="Fake Test User" userId="SID-0" providerId="Test" clId="FakeClientId" dt="2021-09-10T05:51:00.069" v="25" actId="790"/>
            <ac:spMkLst>
              <pc:docMk/>
              <pc:sldMasterMk cId="137628676" sldId="2147483669"/>
              <pc:sldLayoutMk cId="2147399127" sldId="2147483671"/>
              <ac:spMk id="4" creationId="{00000000-0000-0000-0000-000000000000}"/>
            </ac:spMkLst>
          </pc:spChg>
          <pc:spChg chg="mod">
            <ac:chgData name="Fake Test User" userId="SID-0" providerId="Test" clId="FakeClientId" dt="2021-09-10T05:51:00.069" v="25" actId="790"/>
            <ac:spMkLst>
              <pc:docMk/>
              <pc:sldMasterMk cId="137628676" sldId="2147483669"/>
              <pc:sldLayoutMk cId="2147399127" sldId="2147483671"/>
              <ac:spMk id="5" creationId="{00000000-0000-0000-0000-000000000000}"/>
            </ac:spMkLst>
          </pc:spChg>
          <pc:spChg chg="mod">
            <ac:chgData name="Fake Test User" userId="SID-0" providerId="Test" clId="FakeClientId" dt="2021-09-10T05:51:00.069" v="25" actId="790"/>
            <ac:spMkLst>
              <pc:docMk/>
              <pc:sldMasterMk cId="137628676" sldId="2147483669"/>
              <pc:sldLayoutMk cId="2147399127" sldId="2147483671"/>
              <ac:spMk id="6" creationId="{00000000-0000-0000-0000-000000000000}"/>
            </ac:spMkLst>
          </pc:spChg>
        </pc:sldLayoutChg>
        <pc:sldLayoutChg chg="modSp mod">
          <pc:chgData name="Fake Test User" userId="SID-0" providerId="Test" clId="FakeClientId" dt="2021-09-10T05:51:05.897" v="26" actId="790"/>
          <pc:sldLayoutMkLst>
            <pc:docMk/>
            <pc:sldMasterMk cId="137628676" sldId="2147483669"/>
            <pc:sldLayoutMk cId="3553910038" sldId="2147483672"/>
          </pc:sldLayoutMkLst>
          <pc:spChg chg="mod">
            <ac:chgData name="Fake Test User" userId="SID-0" providerId="Test" clId="FakeClientId" dt="2021-09-10T05:51:05.897" v="26" actId="790"/>
            <ac:spMkLst>
              <pc:docMk/>
              <pc:sldMasterMk cId="137628676" sldId="2147483669"/>
              <pc:sldLayoutMk cId="3553910038" sldId="2147483672"/>
              <ac:spMk id="2" creationId="{00000000-0000-0000-0000-000000000000}"/>
            </ac:spMkLst>
          </pc:spChg>
          <pc:spChg chg="mod">
            <ac:chgData name="Fake Test User" userId="SID-0" providerId="Test" clId="FakeClientId" dt="2021-09-10T05:51:05.897" v="26" actId="790"/>
            <ac:spMkLst>
              <pc:docMk/>
              <pc:sldMasterMk cId="137628676" sldId="2147483669"/>
              <pc:sldLayoutMk cId="3553910038" sldId="2147483672"/>
              <ac:spMk id="3" creationId="{00000000-0000-0000-0000-000000000000}"/>
            </ac:spMkLst>
          </pc:spChg>
          <pc:spChg chg="mod">
            <ac:chgData name="Fake Test User" userId="SID-0" providerId="Test" clId="FakeClientId" dt="2021-09-10T05:51:05.897" v="26" actId="790"/>
            <ac:spMkLst>
              <pc:docMk/>
              <pc:sldMasterMk cId="137628676" sldId="2147483669"/>
              <pc:sldLayoutMk cId="3553910038" sldId="2147483672"/>
              <ac:spMk id="4" creationId="{00000000-0000-0000-0000-000000000000}"/>
            </ac:spMkLst>
          </pc:spChg>
          <pc:spChg chg="mod">
            <ac:chgData name="Fake Test User" userId="SID-0" providerId="Test" clId="FakeClientId" dt="2021-09-10T05:51:05.897" v="26" actId="790"/>
            <ac:spMkLst>
              <pc:docMk/>
              <pc:sldMasterMk cId="137628676" sldId="2147483669"/>
              <pc:sldLayoutMk cId="3553910038" sldId="2147483672"/>
              <ac:spMk id="5" creationId="{00000000-0000-0000-0000-000000000000}"/>
            </ac:spMkLst>
          </pc:spChg>
          <pc:spChg chg="mod">
            <ac:chgData name="Fake Test User" userId="SID-0" providerId="Test" clId="FakeClientId" dt="2021-09-10T05:51:05.897" v="26" actId="790"/>
            <ac:spMkLst>
              <pc:docMk/>
              <pc:sldMasterMk cId="137628676" sldId="2147483669"/>
              <pc:sldLayoutMk cId="3553910038" sldId="2147483672"/>
              <ac:spMk id="6" creationId="{00000000-0000-0000-0000-000000000000}"/>
            </ac:spMkLst>
          </pc:spChg>
        </pc:sldLayoutChg>
        <pc:sldLayoutChg chg="modSp mod">
          <pc:chgData name="Fake Test User" userId="SID-0" providerId="Test" clId="FakeClientId" dt="2021-09-10T05:51:11.147" v="27" actId="790"/>
          <pc:sldLayoutMkLst>
            <pc:docMk/>
            <pc:sldMasterMk cId="137628676" sldId="2147483669"/>
            <pc:sldLayoutMk cId="355227764" sldId="2147483673"/>
          </pc:sldLayoutMkLst>
          <pc:spChg chg="mod">
            <ac:chgData name="Fake Test User" userId="SID-0" providerId="Test" clId="FakeClientId" dt="2021-09-10T05:51:11.147" v="27" actId="790"/>
            <ac:spMkLst>
              <pc:docMk/>
              <pc:sldMasterMk cId="137628676" sldId="2147483669"/>
              <pc:sldLayoutMk cId="355227764" sldId="2147483673"/>
              <ac:spMk id="2" creationId="{00000000-0000-0000-0000-000000000000}"/>
            </ac:spMkLst>
          </pc:spChg>
          <pc:spChg chg="mod">
            <ac:chgData name="Fake Test User" userId="SID-0" providerId="Test" clId="FakeClientId" dt="2021-09-10T05:51:11.147" v="27" actId="790"/>
            <ac:spMkLst>
              <pc:docMk/>
              <pc:sldMasterMk cId="137628676" sldId="2147483669"/>
              <pc:sldLayoutMk cId="355227764" sldId="2147483673"/>
              <ac:spMk id="3" creationId="{00000000-0000-0000-0000-000000000000}"/>
            </ac:spMkLst>
          </pc:spChg>
          <pc:spChg chg="mod">
            <ac:chgData name="Fake Test User" userId="SID-0" providerId="Test" clId="FakeClientId" dt="2021-09-10T05:51:11.147" v="27" actId="790"/>
            <ac:spMkLst>
              <pc:docMk/>
              <pc:sldMasterMk cId="137628676" sldId="2147483669"/>
              <pc:sldLayoutMk cId="355227764" sldId="2147483673"/>
              <ac:spMk id="4" creationId="{00000000-0000-0000-0000-000000000000}"/>
            </ac:spMkLst>
          </pc:spChg>
          <pc:spChg chg="mod">
            <ac:chgData name="Fake Test User" userId="SID-0" providerId="Test" clId="FakeClientId" dt="2021-09-10T05:51:11.147" v="27" actId="790"/>
            <ac:spMkLst>
              <pc:docMk/>
              <pc:sldMasterMk cId="137628676" sldId="2147483669"/>
              <pc:sldLayoutMk cId="355227764" sldId="2147483673"/>
              <ac:spMk id="5" creationId="{00000000-0000-0000-0000-000000000000}"/>
            </ac:spMkLst>
          </pc:spChg>
          <pc:spChg chg="mod">
            <ac:chgData name="Fake Test User" userId="SID-0" providerId="Test" clId="FakeClientId" dt="2021-09-10T05:51:11.147" v="27" actId="790"/>
            <ac:spMkLst>
              <pc:docMk/>
              <pc:sldMasterMk cId="137628676" sldId="2147483669"/>
              <pc:sldLayoutMk cId="355227764" sldId="2147483673"/>
              <ac:spMk id="6" creationId="{00000000-0000-0000-0000-000000000000}"/>
            </ac:spMkLst>
          </pc:spChg>
          <pc:spChg chg="mod">
            <ac:chgData name="Fake Test User" userId="SID-0" providerId="Test" clId="FakeClientId" dt="2021-09-10T05:51:11.147" v="27" actId="790"/>
            <ac:spMkLst>
              <pc:docMk/>
              <pc:sldMasterMk cId="137628676" sldId="2147483669"/>
              <pc:sldLayoutMk cId="355227764" sldId="2147483673"/>
              <ac:spMk id="7" creationId="{00000000-0000-0000-0000-000000000000}"/>
            </ac:spMkLst>
          </pc:spChg>
        </pc:sldLayoutChg>
        <pc:sldLayoutChg chg="modSp mod">
          <pc:chgData name="Fake Test User" userId="SID-0" providerId="Test" clId="FakeClientId" dt="2021-09-10T05:51:16.319" v="28" actId="790"/>
          <pc:sldLayoutMkLst>
            <pc:docMk/>
            <pc:sldMasterMk cId="137628676" sldId="2147483669"/>
            <pc:sldLayoutMk cId="1572232866" sldId="2147483674"/>
          </pc:sldLayoutMkLst>
          <pc:spChg chg="mod">
            <ac:chgData name="Fake Test User" userId="SID-0" providerId="Test" clId="FakeClientId" dt="2021-09-10T05:51:16.319" v="28" actId="790"/>
            <ac:spMkLst>
              <pc:docMk/>
              <pc:sldMasterMk cId="137628676" sldId="2147483669"/>
              <pc:sldLayoutMk cId="1572232866" sldId="2147483674"/>
              <ac:spMk id="2" creationId="{00000000-0000-0000-0000-000000000000}"/>
            </ac:spMkLst>
          </pc:spChg>
          <pc:spChg chg="mod">
            <ac:chgData name="Fake Test User" userId="SID-0" providerId="Test" clId="FakeClientId" dt="2021-09-10T05:51:16.319" v="28" actId="790"/>
            <ac:spMkLst>
              <pc:docMk/>
              <pc:sldMasterMk cId="137628676" sldId="2147483669"/>
              <pc:sldLayoutMk cId="1572232866" sldId="2147483674"/>
              <ac:spMk id="3" creationId="{00000000-0000-0000-0000-000000000000}"/>
            </ac:spMkLst>
          </pc:spChg>
          <pc:spChg chg="mod">
            <ac:chgData name="Fake Test User" userId="SID-0" providerId="Test" clId="FakeClientId" dt="2021-09-10T05:51:16.319" v="28" actId="790"/>
            <ac:spMkLst>
              <pc:docMk/>
              <pc:sldMasterMk cId="137628676" sldId="2147483669"/>
              <pc:sldLayoutMk cId="1572232866" sldId="2147483674"/>
              <ac:spMk id="4" creationId="{00000000-0000-0000-0000-000000000000}"/>
            </ac:spMkLst>
          </pc:spChg>
          <pc:spChg chg="mod">
            <ac:chgData name="Fake Test User" userId="SID-0" providerId="Test" clId="FakeClientId" dt="2021-09-10T05:51:16.319" v="28" actId="790"/>
            <ac:spMkLst>
              <pc:docMk/>
              <pc:sldMasterMk cId="137628676" sldId="2147483669"/>
              <pc:sldLayoutMk cId="1572232866" sldId="2147483674"/>
              <ac:spMk id="5" creationId="{00000000-0000-0000-0000-000000000000}"/>
            </ac:spMkLst>
          </pc:spChg>
          <pc:spChg chg="mod">
            <ac:chgData name="Fake Test User" userId="SID-0" providerId="Test" clId="FakeClientId" dt="2021-09-10T05:51:16.319" v="28" actId="790"/>
            <ac:spMkLst>
              <pc:docMk/>
              <pc:sldMasterMk cId="137628676" sldId="2147483669"/>
              <pc:sldLayoutMk cId="1572232866" sldId="2147483674"/>
              <ac:spMk id="6" creationId="{00000000-0000-0000-0000-000000000000}"/>
            </ac:spMkLst>
          </pc:spChg>
          <pc:spChg chg="mod">
            <ac:chgData name="Fake Test User" userId="SID-0" providerId="Test" clId="FakeClientId" dt="2021-09-10T05:51:16.319" v="28" actId="790"/>
            <ac:spMkLst>
              <pc:docMk/>
              <pc:sldMasterMk cId="137628676" sldId="2147483669"/>
              <pc:sldLayoutMk cId="1572232866" sldId="2147483674"/>
              <ac:spMk id="7" creationId="{00000000-0000-0000-0000-000000000000}"/>
            </ac:spMkLst>
          </pc:spChg>
          <pc:spChg chg="mod">
            <ac:chgData name="Fake Test User" userId="SID-0" providerId="Test" clId="FakeClientId" dt="2021-09-10T05:51:16.319" v="28" actId="790"/>
            <ac:spMkLst>
              <pc:docMk/>
              <pc:sldMasterMk cId="137628676" sldId="2147483669"/>
              <pc:sldLayoutMk cId="1572232866" sldId="2147483674"/>
              <ac:spMk id="8" creationId="{00000000-0000-0000-0000-000000000000}"/>
            </ac:spMkLst>
          </pc:spChg>
          <pc:spChg chg="mod">
            <ac:chgData name="Fake Test User" userId="SID-0" providerId="Test" clId="FakeClientId" dt="2021-09-10T05:51:16.319" v="28" actId="790"/>
            <ac:spMkLst>
              <pc:docMk/>
              <pc:sldMasterMk cId="137628676" sldId="2147483669"/>
              <pc:sldLayoutMk cId="1572232866" sldId="2147483674"/>
              <ac:spMk id="9" creationId="{00000000-0000-0000-0000-000000000000}"/>
            </ac:spMkLst>
          </pc:spChg>
        </pc:sldLayoutChg>
        <pc:sldLayoutChg chg="modSp mod">
          <pc:chgData name="Fake Test User" userId="SID-0" providerId="Test" clId="FakeClientId" dt="2021-09-10T05:51:21.350" v="29" actId="790"/>
          <pc:sldLayoutMkLst>
            <pc:docMk/>
            <pc:sldMasterMk cId="137628676" sldId="2147483669"/>
            <pc:sldLayoutMk cId="2461956066" sldId="2147483675"/>
          </pc:sldLayoutMkLst>
          <pc:spChg chg="mod">
            <ac:chgData name="Fake Test User" userId="SID-0" providerId="Test" clId="FakeClientId" dt="2021-09-10T05:51:21.350" v="29" actId="790"/>
            <ac:spMkLst>
              <pc:docMk/>
              <pc:sldMasterMk cId="137628676" sldId="2147483669"/>
              <pc:sldLayoutMk cId="2461956066" sldId="2147483675"/>
              <ac:spMk id="2" creationId="{00000000-0000-0000-0000-000000000000}"/>
            </ac:spMkLst>
          </pc:spChg>
          <pc:spChg chg="mod">
            <ac:chgData name="Fake Test User" userId="SID-0" providerId="Test" clId="FakeClientId" dt="2021-09-10T05:51:21.350" v="29" actId="790"/>
            <ac:spMkLst>
              <pc:docMk/>
              <pc:sldMasterMk cId="137628676" sldId="2147483669"/>
              <pc:sldLayoutMk cId="2461956066" sldId="2147483675"/>
              <ac:spMk id="3" creationId="{00000000-0000-0000-0000-000000000000}"/>
            </ac:spMkLst>
          </pc:spChg>
          <pc:spChg chg="mod">
            <ac:chgData name="Fake Test User" userId="SID-0" providerId="Test" clId="FakeClientId" dt="2021-09-10T05:51:21.350" v="29" actId="790"/>
            <ac:spMkLst>
              <pc:docMk/>
              <pc:sldMasterMk cId="137628676" sldId="2147483669"/>
              <pc:sldLayoutMk cId="2461956066" sldId="2147483675"/>
              <ac:spMk id="4" creationId="{00000000-0000-0000-0000-000000000000}"/>
            </ac:spMkLst>
          </pc:spChg>
          <pc:spChg chg="mod">
            <ac:chgData name="Fake Test User" userId="SID-0" providerId="Test" clId="FakeClientId" dt="2021-09-10T05:51:21.350" v="29" actId="790"/>
            <ac:spMkLst>
              <pc:docMk/>
              <pc:sldMasterMk cId="137628676" sldId="2147483669"/>
              <pc:sldLayoutMk cId="2461956066" sldId="2147483675"/>
              <ac:spMk id="5" creationId="{00000000-0000-0000-0000-000000000000}"/>
            </ac:spMkLst>
          </pc:spChg>
        </pc:sldLayoutChg>
        <pc:sldLayoutChg chg="modSp mod">
          <pc:chgData name="Fake Test User" userId="SID-0" providerId="Test" clId="FakeClientId" dt="2021-09-10T05:51:26.959" v="30" actId="790"/>
          <pc:sldLayoutMkLst>
            <pc:docMk/>
            <pc:sldMasterMk cId="137628676" sldId="2147483669"/>
            <pc:sldLayoutMk cId="1054314730" sldId="2147483676"/>
          </pc:sldLayoutMkLst>
          <pc:spChg chg="mod">
            <ac:chgData name="Fake Test User" userId="SID-0" providerId="Test" clId="FakeClientId" dt="2021-09-10T05:51:26.959" v="30" actId="790"/>
            <ac:spMkLst>
              <pc:docMk/>
              <pc:sldMasterMk cId="137628676" sldId="2147483669"/>
              <pc:sldLayoutMk cId="1054314730" sldId="2147483676"/>
              <ac:spMk id="2" creationId="{00000000-0000-0000-0000-000000000000}"/>
            </ac:spMkLst>
          </pc:spChg>
          <pc:spChg chg="mod">
            <ac:chgData name="Fake Test User" userId="SID-0" providerId="Test" clId="FakeClientId" dt="2021-09-10T05:51:26.959" v="30" actId="790"/>
            <ac:spMkLst>
              <pc:docMk/>
              <pc:sldMasterMk cId="137628676" sldId="2147483669"/>
              <pc:sldLayoutMk cId="1054314730" sldId="2147483676"/>
              <ac:spMk id="3" creationId="{00000000-0000-0000-0000-000000000000}"/>
            </ac:spMkLst>
          </pc:spChg>
          <pc:spChg chg="mod">
            <ac:chgData name="Fake Test User" userId="SID-0" providerId="Test" clId="FakeClientId" dt="2021-09-10T05:51:26.959" v="30" actId="790"/>
            <ac:spMkLst>
              <pc:docMk/>
              <pc:sldMasterMk cId="137628676" sldId="2147483669"/>
              <pc:sldLayoutMk cId="1054314730" sldId="2147483676"/>
              <ac:spMk id="4" creationId="{00000000-0000-0000-0000-000000000000}"/>
            </ac:spMkLst>
          </pc:spChg>
        </pc:sldLayoutChg>
        <pc:sldLayoutChg chg="modSp mod">
          <pc:chgData name="Fake Test User" userId="SID-0" providerId="Test" clId="FakeClientId" dt="2021-09-10T05:51:31.928" v="31" actId="790"/>
          <pc:sldLayoutMkLst>
            <pc:docMk/>
            <pc:sldMasterMk cId="137628676" sldId="2147483669"/>
            <pc:sldLayoutMk cId="1141840566" sldId="2147483677"/>
          </pc:sldLayoutMkLst>
          <pc:spChg chg="mod">
            <ac:chgData name="Fake Test User" userId="SID-0" providerId="Test" clId="FakeClientId" dt="2021-09-10T05:51:31.928" v="31" actId="790"/>
            <ac:spMkLst>
              <pc:docMk/>
              <pc:sldMasterMk cId="137628676" sldId="2147483669"/>
              <pc:sldLayoutMk cId="1141840566" sldId="2147483677"/>
              <ac:spMk id="2" creationId="{00000000-0000-0000-0000-000000000000}"/>
            </ac:spMkLst>
          </pc:spChg>
          <pc:spChg chg="mod">
            <ac:chgData name="Fake Test User" userId="SID-0" providerId="Test" clId="FakeClientId" dt="2021-09-10T05:51:31.928" v="31" actId="790"/>
            <ac:spMkLst>
              <pc:docMk/>
              <pc:sldMasterMk cId="137628676" sldId="2147483669"/>
              <pc:sldLayoutMk cId="1141840566" sldId="2147483677"/>
              <ac:spMk id="3" creationId="{00000000-0000-0000-0000-000000000000}"/>
            </ac:spMkLst>
          </pc:spChg>
          <pc:spChg chg="mod">
            <ac:chgData name="Fake Test User" userId="SID-0" providerId="Test" clId="FakeClientId" dt="2021-09-10T05:51:31.928" v="31" actId="790"/>
            <ac:spMkLst>
              <pc:docMk/>
              <pc:sldMasterMk cId="137628676" sldId="2147483669"/>
              <pc:sldLayoutMk cId="1141840566" sldId="2147483677"/>
              <ac:spMk id="4" creationId="{00000000-0000-0000-0000-000000000000}"/>
            </ac:spMkLst>
          </pc:spChg>
          <pc:spChg chg="mod">
            <ac:chgData name="Fake Test User" userId="SID-0" providerId="Test" clId="FakeClientId" dt="2021-09-10T05:51:31.928" v="31" actId="790"/>
            <ac:spMkLst>
              <pc:docMk/>
              <pc:sldMasterMk cId="137628676" sldId="2147483669"/>
              <pc:sldLayoutMk cId="1141840566" sldId="2147483677"/>
              <ac:spMk id="5" creationId="{00000000-0000-0000-0000-000000000000}"/>
            </ac:spMkLst>
          </pc:spChg>
          <pc:spChg chg="mod">
            <ac:chgData name="Fake Test User" userId="SID-0" providerId="Test" clId="FakeClientId" dt="2021-09-10T05:51:31.928" v="31" actId="790"/>
            <ac:spMkLst>
              <pc:docMk/>
              <pc:sldMasterMk cId="137628676" sldId="2147483669"/>
              <pc:sldLayoutMk cId="1141840566" sldId="2147483677"/>
              <ac:spMk id="6" creationId="{00000000-0000-0000-0000-000000000000}"/>
            </ac:spMkLst>
          </pc:spChg>
          <pc:spChg chg="mod">
            <ac:chgData name="Fake Test User" userId="SID-0" providerId="Test" clId="FakeClientId" dt="2021-09-10T05:51:31.928" v="31" actId="790"/>
            <ac:spMkLst>
              <pc:docMk/>
              <pc:sldMasterMk cId="137628676" sldId="2147483669"/>
              <pc:sldLayoutMk cId="1141840566" sldId="2147483677"/>
              <ac:spMk id="7" creationId="{00000000-0000-0000-0000-000000000000}"/>
            </ac:spMkLst>
          </pc:spChg>
        </pc:sldLayoutChg>
        <pc:sldLayoutChg chg="modSp mod">
          <pc:chgData name="Fake Test User" userId="SID-0" providerId="Test" clId="FakeClientId" dt="2021-09-10T05:51:36.569" v="32" actId="790"/>
          <pc:sldLayoutMkLst>
            <pc:docMk/>
            <pc:sldMasterMk cId="137628676" sldId="2147483669"/>
            <pc:sldLayoutMk cId="3295701611" sldId="2147483678"/>
          </pc:sldLayoutMkLst>
          <pc:spChg chg="mod">
            <ac:chgData name="Fake Test User" userId="SID-0" providerId="Test" clId="FakeClientId" dt="2021-09-10T05:51:36.569" v="32" actId="790"/>
            <ac:spMkLst>
              <pc:docMk/>
              <pc:sldMasterMk cId="137628676" sldId="2147483669"/>
              <pc:sldLayoutMk cId="3295701611" sldId="2147483678"/>
              <ac:spMk id="2" creationId="{00000000-0000-0000-0000-000000000000}"/>
            </ac:spMkLst>
          </pc:spChg>
          <pc:spChg chg="mod">
            <ac:chgData name="Fake Test User" userId="SID-0" providerId="Test" clId="FakeClientId" dt="2021-09-10T05:51:36.569" v="32" actId="790"/>
            <ac:spMkLst>
              <pc:docMk/>
              <pc:sldMasterMk cId="137628676" sldId="2147483669"/>
              <pc:sldLayoutMk cId="3295701611" sldId="2147483678"/>
              <ac:spMk id="3" creationId="{00000000-0000-0000-0000-000000000000}"/>
            </ac:spMkLst>
          </pc:spChg>
          <pc:spChg chg="mod">
            <ac:chgData name="Fake Test User" userId="SID-0" providerId="Test" clId="FakeClientId" dt="2021-09-10T05:51:36.569" v="32" actId="790"/>
            <ac:spMkLst>
              <pc:docMk/>
              <pc:sldMasterMk cId="137628676" sldId="2147483669"/>
              <pc:sldLayoutMk cId="3295701611" sldId="2147483678"/>
              <ac:spMk id="4" creationId="{00000000-0000-0000-0000-000000000000}"/>
            </ac:spMkLst>
          </pc:spChg>
          <pc:spChg chg="mod">
            <ac:chgData name="Fake Test User" userId="SID-0" providerId="Test" clId="FakeClientId" dt="2021-09-10T05:51:36.569" v="32" actId="790"/>
            <ac:spMkLst>
              <pc:docMk/>
              <pc:sldMasterMk cId="137628676" sldId="2147483669"/>
              <pc:sldLayoutMk cId="3295701611" sldId="2147483678"/>
              <ac:spMk id="5" creationId="{00000000-0000-0000-0000-000000000000}"/>
            </ac:spMkLst>
          </pc:spChg>
          <pc:spChg chg="mod">
            <ac:chgData name="Fake Test User" userId="SID-0" providerId="Test" clId="FakeClientId" dt="2021-09-10T05:51:36.569" v="32" actId="790"/>
            <ac:spMkLst>
              <pc:docMk/>
              <pc:sldMasterMk cId="137628676" sldId="2147483669"/>
              <pc:sldLayoutMk cId="3295701611" sldId="2147483678"/>
              <ac:spMk id="6" creationId="{00000000-0000-0000-0000-000000000000}"/>
            </ac:spMkLst>
          </pc:spChg>
          <pc:spChg chg="mod">
            <ac:chgData name="Fake Test User" userId="SID-0" providerId="Test" clId="FakeClientId" dt="2021-09-10T05:51:36.569" v="32" actId="790"/>
            <ac:spMkLst>
              <pc:docMk/>
              <pc:sldMasterMk cId="137628676" sldId="2147483669"/>
              <pc:sldLayoutMk cId="3295701611" sldId="2147483678"/>
              <ac:spMk id="7" creationId="{00000000-0000-0000-0000-000000000000}"/>
            </ac:spMkLst>
          </pc:spChg>
        </pc:sldLayoutChg>
        <pc:sldLayoutChg chg="modSp mod">
          <pc:chgData name="Fake Test User" userId="SID-0" providerId="Test" clId="FakeClientId" dt="2021-09-10T05:51:41.990" v="33" actId="790"/>
          <pc:sldLayoutMkLst>
            <pc:docMk/>
            <pc:sldMasterMk cId="137628676" sldId="2147483669"/>
            <pc:sldLayoutMk cId="4064239406" sldId="2147483679"/>
          </pc:sldLayoutMkLst>
          <pc:spChg chg="mod">
            <ac:chgData name="Fake Test User" userId="SID-0" providerId="Test" clId="FakeClientId" dt="2021-09-10T05:51:41.990" v="33" actId="790"/>
            <ac:spMkLst>
              <pc:docMk/>
              <pc:sldMasterMk cId="137628676" sldId="2147483669"/>
              <pc:sldLayoutMk cId="4064239406" sldId="2147483679"/>
              <ac:spMk id="2" creationId="{00000000-0000-0000-0000-000000000000}"/>
            </ac:spMkLst>
          </pc:spChg>
          <pc:spChg chg="mod">
            <ac:chgData name="Fake Test User" userId="SID-0" providerId="Test" clId="FakeClientId" dt="2021-09-10T05:51:41.990" v="33" actId="790"/>
            <ac:spMkLst>
              <pc:docMk/>
              <pc:sldMasterMk cId="137628676" sldId="2147483669"/>
              <pc:sldLayoutMk cId="4064239406" sldId="2147483679"/>
              <ac:spMk id="3" creationId="{00000000-0000-0000-0000-000000000000}"/>
            </ac:spMkLst>
          </pc:spChg>
          <pc:spChg chg="mod">
            <ac:chgData name="Fake Test User" userId="SID-0" providerId="Test" clId="FakeClientId" dt="2021-09-10T05:51:41.990" v="33" actId="790"/>
            <ac:spMkLst>
              <pc:docMk/>
              <pc:sldMasterMk cId="137628676" sldId="2147483669"/>
              <pc:sldLayoutMk cId="4064239406" sldId="2147483679"/>
              <ac:spMk id="4" creationId="{00000000-0000-0000-0000-000000000000}"/>
            </ac:spMkLst>
          </pc:spChg>
          <pc:spChg chg="mod">
            <ac:chgData name="Fake Test User" userId="SID-0" providerId="Test" clId="FakeClientId" dt="2021-09-10T05:51:41.990" v="33" actId="790"/>
            <ac:spMkLst>
              <pc:docMk/>
              <pc:sldMasterMk cId="137628676" sldId="2147483669"/>
              <pc:sldLayoutMk cId="4064239406" sldId="2147483679"/>
              <ac:spMk id="5" creationId="{00000000-0000-0000-0000-000000000000}"/>
            </ac:spMkLst>
          </pc:spChg>
          <pc:spChg chg="mod">
            <ac:chgData name="Fake Test User" userId="SID-0" providerId="Test" clId="FakeClientId" dt="2021-09-10T05:51:41.990" v="33" actId="790"/>
            <ac:spMkLst>
              <pc:docMk/>
              <pc:sldMasterMk cId="137628676" sldId="2147483669"/>
              <pc:sldLayoutMk cId="4064239406" sldId="2147483679"/>
              <ac:spMk id="6" creationId="{00000000-0000-0000-0000-000000000000}"/>
            </ac:spMkLst>
          </pc:spChg>
          <pc:spChg chg="mod">
            <ac:chgData name="Fake Test User" userId="SID-0" providerId="Test" clId="FakeClientId" dt="2021-09-10T05:51:41.990" v="33" actId="790"/>
            <ac:spMkLst>
              <pc:docMk/>
              <pc:sldMasterMk cId="137628676" sldId="2147483669"/>
              <pc:sldLayoutMk cId="4064239406" sldId="2147483679"/>
              <ac:spMk id="7" creationId="{00000000-0000-0000-0000-000000000000}"/>
            </ac:spMkLst>
          </pc:spChg>
        </pc:sldLayoutChg>
        <pc:sldLayoutChg chg="modSp mod">
          <pc:chgData name="Fake Test User" userId="SID-0" providerId="Test" clId="FakeClientId" dt="2021-09-10T05:51:47.662" v="34" actId="790"/>
          <pc:sldLayoutMkLst>
            <pc:docMk/>
            <pc:sldMasterMk cId="137628676" sldId="2147483669"/>
            <pc:sldLayoutMk cId="2538369498" sldId="2147483680"/>
          </pc:sldLayoutMkLst>
          <pc:spChg chg="mod">
            <ac:chgData name="Fake Test User" userId="SID-0" providerId="Test" clId="FakeClientId" dt="2021-09-10T05:51:47.662" v="34" actId="790"/>
            <ac:spMkLst>
              <pc:docMk/>
              <pc:sldMasterMk cId="137628676" sldId="2147483669"/>
              <pc:sldLayoutMk cId="2538369498" sldId="2147483680"/>
              <ac:spMk id="2" creationId="{00000000-0000-0000-0000-000000000000}"/>
            </ac:spMkLst>
          </pc:spChg>
          <pc:spChg chg="mod">
            <ac:chgData name="Fake Test User" userId="SID-0" providerId="Test" clId="FakeClientId" dt="2021-09-10T05:51:47.662" v="34" actId="790"/>
            <ac:spMkLst>
              <pc:docMk/>
              <pc:sldMasterMk cId="137628676" sldId="2147483669"/>
              <pc:sldLayoutMk cId="2538369498" sldId="2147483680"/>
              <ac:spMk id="4" creationId="{00000000-0000-0000-0000-000000000000}"/>
            </ac:spMkLst>
          </pc:spChg>
          <pc:spChg chg="mod">
            <ac:chgData name="Fake Test User" userId="SID-0" providerId="Test" clId="FakeClientId" dt="2021-09-10T05:51:47.662" v="34" actId="790"/>
            <ac:spMkLst>
              <pc:docMk/>
              <pc:sldMasterMk cId="137628676" sldId="2147483669"/>
              <pc:sldLayoutMk cId="2538369498" sldId="2147483680"/>
              <ac:spMk id="5" creationId="{00000000-0000-0000-0000-000000000000}"/>
            </ac:spMkLst>
          </pc:spChg>
          <pc:spChg chg="mod">
            <ac:chgData name="Fake Test User" userId="SID-0" providerId="Test" clId="FakeClientId" dt="2021-09-10T05:51:47.662" v="34" actId="790"/>
            <ac:spMkLst>
              <pc:docMk/>
              <pc:sldMasterMk cId="137628676" sldId="2147483669"/>
              <pc:sldLayoutMk cId="2538369498" sldId="2147483680"/>
              <ac:spMk id="6" creationId="{00000000-0000-0000-0000-000000000000}"/>
            </ac:spMkLst>
          </pc:spChg>
          <pc:spChg chg="mod">
            <ac:chgData name="Fake Test User" userId="SID-0" providerId="Test" clId="FakeClientId" dt="2021-09-10T05:51:47.662" v="34" actId="790"/>
            <ac:spMkLst>
              <pc:docMk/>
              <pc:sldMasterMk cId="137628676" sldId="2147483669"/>
              <pc:sldLayoutMk cId="2538369498" sldId="2147483680"/>
              <ac:spMk id="7" creationId="{00000000-0000-0000-0000-000000000000}"/>
            </ac:spMkLst>
          </pc:spChg>
        </pc:sldLayoutChg>
        <pc:sldLayoutChg chg="modSp mod">
          <pc:chgData name="Fake Test User" userId="SID-0" providerId="Test" clId="FakeClientId" dt="2021-09-10T05:51:53.209" v="35" actId="790"/>
          <pc:sldLayoutMkLst>
            <pc:docMk/>
            <pc:sldMasterMk cId="137628676" sldId="2147483669"/>
            <pc:sldLayoutMk cId="3459956697" sldId="2147483681"/>
          </pc:sldLayoutMkLst>
          <pc:spChg chg="mod">
            <ac:chgData name="Fake Test User" userId="SID-0" providerId="Test" clId="FakeClientId" dt="2021-09-10T05:51:53.209" v="35" actId="790"/>
            <ac:spMkLst>
              <pc:docMk/>
              <pc:sldMasterMk cId="137628676" sldId="2147483669"/>
              <pc:sldLayoutMk cId="3459956697" sldId="2147483681"/>
              <ac:spMk id="2" creationId="{00000000-0000-0000-0000-000000000000}"/>
            </ac:spMkLst>
          </pc:spChg>
          <pc:spChg chg="mod">
            <ac:chgData name="Fake Test User" userId="SID-0" providerId="Test" clId="FakeClientId" dt="2021-09-10T05:51:53.209" v="35" actId="790"/>
            <ac:spMkLst>
              <pc:docMk/>
              <pc:sldMasterMk cId="137628676" sldId="2147483669"/>
              <pc:sldLayoutMk cId="3459956697" sldId="2147483681"/>
              <ac:spMk id="4" creationId="{00000000-0000-0000-0000-000000000000}"/>
            </ac:spMkLst>
          </pc:spChg>
          <pc:spChg chg="mod">
            <ac:chgData name="Fake Test User" userId="SID-0" providerId="Test" clId="FakeClientId" dt="2021-09-10T05:51:53.209" v="35" actId="790"/>
            <ac:spMkLst>
              <pc:docMk/>
              <pc:sldMasterMk cId="137628676" sldId="2147483669"/>
              <pc:sldLayoutMk cId="3459956697" sldId="2147483681"/>
              <ac:spMk id="5" creationId="{00000000-0000-0000-0000-000000000000}"/>
            </ac:spMkLst>
          </pc:spChg>
          <pc:spChg chg="mod">
            <ac:chgData name="Fake Test User" userId="SID-0" providerId="Test" clId="FakeClientId" dt="2021-09-10T05:51:53.209" v="35" actId="790"/>
            <ac:spMkLst>
              <pc:docMk/>
              <pc:sldMasterMk cId="137628676" sldId="2147483669"/>
              <pc:sldLayoutMk cId="3459956697" sldId="2147483681"/>
              <ac:spMk id="6" creationId="{00000000-0000-0000-0000-000000000000}"/>
            </ac:spMkLst>
          </pc:spChg>
          <pc:spChg chg="mod">
            <ac:chgData name="Fake Test User" userId="SID-0" providerId="Test" clId="FakeClientId" dt="2021-09-10T05:51:53.209" v="35" actId="790"/>
            <ac:spMkLst>
              <pc:docMk/>
              <pc:sldMasterMk cId="137628676" sldId="2147483669"/>
              <pc:sldLayoutMk cId="3459956697" sldId="2147483681"/>
              <ac:spMk id="7" creationId="{00000000-0000-0000-0000-000000000000}"/>
            </ac:spMkLst>
          </pc:spChg>
          <pc:spChg chg="mod">
            <ac:chgData name="Fake Test User" userId="SID-0" providerId="Test" clId="FakeClientId" dt="2021-09-10T05:51:53.209" v="35" actId="790"/>
            <ac:spMkLst>
              <pc:docMk/>
              <pc:sldMasterMk cId="137628676" sldId="2147483669"/>
              <pc:sldLayoutMk cId="3459956697" sldId="2147483681"/>
              <ac:spMk id="12" creationId="{00000000-0000-0000-0000-000000000000}"/>
            </ac:spMkLst>
          </pc:spChg>
          <pc:spChg chg="mod">
            <ac:chgData name="Fake Test User" userId="SID-0" providerId="Test" clId="FakeClientId" dt="2021-09-10T05:51:53.209" v="35" actId="790"/>
            <ac:spMkLst>
              <pc:docMk/>
              <pc:sldMasterMk cId="137628676" sldId="2147483669"/>
              <pc:sldLayoutMk cId="3459956697" sldId="2147483681"/>
              <ac:spMk id="16" creationId="{00000000-0000-0000-0000-000000000000}"/>
            </ac:spMkLst>
          </pc:spChg>
          <pc:spChg chg="mod">
            <ac:chgData name="Fake Test User" userId="SID-0" providerId="Test" clId="FakeClientId" dt="2021-09-10T05:51:53.209" v="35" actId="790"/>
            <ac:spMkLst>
              <pc:docMk/>
              <pc:sldMasterMk cId="137628676" sldId="2147483669"/>
              <pc:sldLayoutMk cId="3459956697" sldId="2147483681"/>
              <ac:spMk id="17" creationId="{00000000-0000-0000-0000-000000000000}"/>
            </ac:spMkLst>
          </pc:spChg>
        </pc:sldLayoutChg>
        <pc:sldLayoutChg chg="modSp mod">
          <pc:chgData name="Fake Test User" userId="SID-0" providerId="Test" clId="FakeClientId" dt="2021-09-10T05:51:58.740" v="36" actId="790"/>
          <pc:sldLayoutMkLst>
            <pc:docMk/>
            <pc:sldMasterMk cId="137628676" sldId="2147483669"/>
            <pc:sldLayoutMk cId="4287304024" sldId="2147483682"/>
          </pc:sldLayoutMkLst>
          <pc:spChg chg="mod">
            <ac:chgData name="Fake Test User" userId="SID-0" providerId="Test" clId="FakeClientId" dt="2021-09-10T05:51:58.740" v="36" actId="790"/>
            <ac:spMkLst>
              <pc:docMk/>
              <pc:sldMasterMk cId="137628676" sldId="2147483669"/>
              <pc:sldLayoutMk cId="4287304024" sldId="2147483682"/>
              <ac:spMk id="2" creationId="{00000000-0000-0000-0000-000000000000}"/>
            </ac:spMkLst>
          </pc:spChg>
          <pc:spChg chg="mod">
            <ac:chgData name="Fake Test User" userId="SID-0" providerId="Test" clId="FakeClientId" dt="2021-09-10T05:51:58.740" v="36" actId="790"/>
            <ac:spMkLst>
              <pc:docMk/>
              <pc:sldMasterMk cId="137628676" sldId="2147483669"/>
              <pc:sldLayoutMk cId="4287304024" sldId="2147483682"/>
              <ac:spMk id="4" creationId="{00000000-0000-0000-0000-000000000000}"/>
            </ac:spMkLst>
          </pc:spChg>
          <pc:spChg chg="mod">
            <ac:chgData name="Fake Test User" userId="SID-0" providerId="Test" clId="FakeClientId" dt="2021-09-10T05:51:58.740" v="36" actId="790"/>
            <ac:spMkLst>
              <pc:docMk/>
              <pc:sldMasterMk cId="137628676" sldId="2147483669"/>
              <pc:sldLayoutMk cId="4287304024" sldId="2147483682"/>
              <ac:spMk id="5" creationId="{00000000-0000-0000-0000-000000000000}"/>
            </ac:spMkLst>
          </pc:spChg>
          <pc:spChg chg="mod">
            <ac:chgData name="Fake Test User" userId="SID-0" providerId="Test" clId="FakeClientId" dt="2021-09-10T05:51:58.740" v="36" actId="790"/>
            <ac:spMkLst>
              <pc:docMk/>
              <pc:sldMasterMk cId="137628676" sldId="2147483669"/>
              <pc:sldLayoutMk cId="4287304024" sldId="2147483682"/>
              <ac:spMk id="6" creationId="{00000000-0000-0000-0000-000000000000}"/>
            </ac:spMkLst>
          </pc:spChg>
          <pc:spChg chg="mod">
            <ac:chgData name="Fake Test User" userId="SID-0" providerId="Test" clId="FakeClientId" dt="2021-09-10T05:51:58.740" v="36" actId="790"/>
            <ac:spMkLst>
              <pc:docMk/>
              <pc:sldMasterMk cId="137628676" sldId="2147483669"/>
              <pc:sldLayoutMk cId="4287304024" sldId="2147483682"/>
              <ac:spMk id="7" creationId="{00000000-0000-0000-0000-000000000000}"/>
            </ac:spMkLst>
          </pc:spChg>
        </pc:sldLayoutChg>
        <pc:sldLayoutChg chg="modSp mod">
          <pc:chgData name="Fake Test User" userId="SID-0" providerId="Test" clId="FakeClientId" dt="2021-09-10T05:52:03.803" v="37" actId="790"/>
          <pc:sldLayoutMkLst>
            <pc:docMk/>
            <pc:sldMasterMk cId="137628676" sldId="2147483669"/>
            <pc:sldLayoutMk cId="1623368703" sldId="2147483683"/>
          </pc:sldLayoutMkLst>
          <pc:spChg chg="mod">
            <ac:chgData name="Fake Test User" userId="SID-0" providerId="Test" clId="FakeClientId" dt="2021-09-10T05:52:03.803" v="37" actId="790"/>
            <ac:spMkLst>
              <pc:docMk/>
              <pc:sldMasterMk cId="137628676" sldId="2147483669"/>
              <pc:sldLayoutMk cId="1623368703" sldId="2147483683"/>
              <ac:spMk id="3" creationId="{00000000-0000-0000-0000-000000000000}"/>
            </ac:spMkLst>
          </pc:spChg>
          <pc:spChg chg="mod">
            <ac:chgData name="Fake Test User" userId="SID-0" providerId="Test" clId="FakeClientId" dt="2021-09-10T05:52:03.803" v="37" actId="790"/>
            <ac:spMkLst>
              <pc:docMk/>
              <pc:sldMasterMk cId="137628676" sldId="2147483669"/>
              <pc:sldLayoutMk cId="1623368703" sldId="2147483683"/>
              <ac:spMk id="4" creationId="{00000000-0000-0000-0000-000000000000}"/>
            </ac:spMkLst>
          </pc:spChg>
          <pc:spChg chg="mod">
            <ac:chgData name="Fake Test User" userId="SID-0" providerId="Test" clId="FakeClientId" dt="2021-09-10T05:52:03.803" v="37" actId="790"/>
            <ac:spMkLst>
              <pc:docMk/>
              <pc:sldMasterMk cId="137628676" sldId="2147483669"/>
              <pc:sldLayoutMk cId="1623368703" sldId="2147483683"/>
              <ac:spMk id="5" creationId="{00000000-0000-0000-0000-000000000000}"/>
            </ac:spMkLst>
          </pc:spChg>
          <pc:spChg chg="mod">
            <ac:chgData name="Fake Test User" userId="SID-0" providerId="Test" clId="FakeClientId" dt="2021-09-10T05:52:03.803" v="37" actId="790"/>
            <ac:spMkLst>
              <pc:docMk/>
              <pc:sldMasterMk cId="137628676" sldId="2147483669"/>
              <pc:sldLayoutMk cId="1623368703" sldId="2147483683"/>
              <ac:spMk id="7" creationId="{00000000-0000-0000-0000-000000000000}"/>
            </ac:spMkLst>
          </pc:spChg>
          <pc:spChg chg="mod">
            <ac:chgData name="Fake Test User" userId="SID-0" providerId="Test" clId="FakeClientId" dt="2021-09-10T05:52:03.803" v="37" actId="790"/>
            <ac:spMkLst>
              <pc:docMk/>
              <pc:sldMasterMk cId="137628676" sldId="2147483669"/>
              <pc:sldLayoutMk cId="1623368703" sldId="2147483683"/>
              <ac:spMk id="8" creationId="{00000000-0000-0000-0000-000000000000}"/>
            </ac:spMkLst>
          </pc:spChg>
          <pc:spChg chg="mod">
            <ac:chgData name="Fake Test User" userId="SID-0" providerId="Test" clId="FakeClientId" dt="2021-09-10T05:52:03.803" v="37" actId="790"/>
            <ac:spMkLst>
              <pc:docMk/>
              <pc:sldMasterMk cId="137628676" sldId="2147483669"/>
              <pc:sldLayoutMk cId="1623368703" sldId="2147483683"/>
              <ac:spMk id="9" creationId="{00000000-0000-0000-0000-000000000000}"/>
            </ac:spMkLst>
          </pc:spChg>
          <pc:spChg chg="mod">
            <ac:chgData name="Fake Test User" userId="SID-0" providerId="Test" clId="FakeClientId" dt="2021-09-10T05:52:03.803" v="37" actId="790"/>
            <ac:spMkLst>
              <pc:docMk/>
              <pc:sldMasterMk cId="137628676" sldId="2147483669"/>
              <pc:sldLayoutMk cId="1623368703" sldId="2147483683"/>
              <ac:spMk id="10" creationId="{00000000-0000-0000-0000-000000000000}"/>
            </ac:spMkLst>
          </pc:spChg>
          <pc:spChg chg="mod">
            <ac:chgData name="Fake Test User" userId="SID-0" providerId="Test" clId="FakeClientId" dt="2021-09-10T05:52:03.803" v="37" actId="790"/>
            <ac:spMkLst>
              <pc:docMk/>
              <pc:sldMasterMk cId="137628676" sldId="2147483669"/>
              <pc:sldLayoutMk cId="1623368703" sldId="2147483683"/>
              <ac:spMk id="11" creationId="{00000000-0000-0000-0000-000000000000}"/>
            </ac:spMkLst>
          </pc:spChg>
          <pc:spChg chg="mod">
            <ac:chgData name="Fake Test User" userId="SID-0" providerId="Test" clId="FakeClientId" dt="2021-09-10T05:52:03.803" v="37" actId="790"/>
            <ac:spMkLst>
              <pc:docMk/>
              <pc:sldMasterMk cId="137628676" sldId="2147483669"/>
              <pc:sldLayoutMk cId="1623368703" sldId="2147483683"/>
              <ac:spMk id="12" creationId="{00000000-0000-0000-0000-000000000000}"/>
            </ac:spMkLst>
          </pc:spChg>
          <pc:spChg chg="mod">
            <ac:chgData name="Fake Test User" userId="SID-0" providerId="Test" clId="FakeClientId" dt="2021-09-10T05:52:03.803" v="37" actId="790"/>
            <ac:spMkLst>
              <pc:docMk/>
              <pc:sldMasterMk cId="137628676" sldId="2147483669"/>
              <pc:sldLayoutMk cId="1623368703" sldId="2147483683"/>
              <ac:spMk id="15" creationId="{00000000-0000-0000-0000-000000000000}"/>
            </ac:spMkLst>
          </pc:spChg>
        </pc:sldLayoutChg>
        <pc:sldLayoutChg chg="modSp mod">
          <pc:chgData name="Fake Test User" userId="SID-0" providerId="Test" clId="FakeClientId" dt="2021-09-10T05:52:09.787" v="38" actId="790"/>
          <pc:sldLayoutMkLst>
            <pc:docMk/>
            <pc:sldMasterMk cId="137628676" sldId="2147483669"/>
            <pc:sldLayoutMk cId="296081241" sldId="2147483684"/>
          </pc:sldLayoutMkLst>
          <pc:spChg chg="mod">
            <ac:chgData name="Fake Test User" userId="SID-0" providerId="Test" clId="FakeClientId" dt="2021-09-10T05:52:09.787" v="38" actId="790"/>
            <ac:spMkLst>
              <pc:docMk/>
              <pc:sldMasterMk cId="137628676" sldId="2147483669"/>
              <pc:sldLayoutMk cId="296081241" sldId="2147483684"/>
              <ac:spMk id="3"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4"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5"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19"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20"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21"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22"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23"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24"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25"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26"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27" creationId="{00000000-0000-0000-0000-000000000000}"/>
            </ac:spMkLst>
          </pc:spChg>
          <pc:spChg chg="mod">
            <ac:chgData name="Fake Test User" userId="SID-0" providerId="Test" clId="FakeClientId" dt="2021-09-10T05:52:09.787" v="38" actId="790"/>
            <ac:spMkLst>
              <pc:docMk/>
              <pc:sldMasterMk cId="137628676" sldId="2147483669"/>
              <pc:sldLayoutMk cId="296081241" sldId="2147483684"/>
              <ac:spMk id="30" creationId="{00000000-0000-0000-0000-000000000000}"/>
            </ac:spMkLst>
          </pc:spChg>
        </pc:sldLayoutChg>
        <pc:sldLayoutChg chg="modSp mod">
          <pc:chgData name="Fake Test User" userId="SID-0" providerId="Test" clId="FakeClientId" dt="2021-09-10T05:52:14.600" v="39" actId="790"/>
          <pc:sldLayoutMkLst>
            <pc:docMk/>
            <pc:sldMasterMk cId="137628676" sldId="2147483669"/>
            <pc:sldLayoutMk cId="709847897" sldId="2147483685"/>
          </pc:sldLayoutMkLst>
          <pc:spChg chg="mod">
            <ac:chgData name="Fake Test User" userId="SID-0" providerId="Test" clId="FakeClientId" dt="2021-09-10T05:52:14.600" v="39" actId="790"/>
            <ac:spMkLst>
              <pc:docMk/>
              <pc:sldMasterMk cId="137628676" sldId="2147483669"/>
              <pc:sldLayoutMk cId="709847897" sldId="2147483685"/>
              <ac:spMk id="2" creationId="{00000000-0000-0000-0000-000000000000}"/>
            </ac:spMkLst>
          </pc:spChg>
          <pc:spChg chg="mod">
            <ac:chgData name="Fake Test User" userId="SID-0" providerId="Test" clId="FakeClientId" dt="2021-09-10T05:52:14.600" v="39" actId="790"/>
            <ac:spMkLst>
              <pc:docMk/>
              <pc:sldMasterMk cId="137628676" sldId="2147483669"/>
              <pc:sldLayoutMk cId="709847897" sldId="2147483685"/>
              <ac:spMk id="3" creationId="{00000000-0000-0000-0000-000000000000}"/>
            </ac:spMkLst>
          </pc:spChg>
          <pc:spChg chg="mod">
            <ac:chgData name="Fake Test User" userId="SID-0" providerId="Test" clId="FakeClientId" dt="2021-09-10T05:52:14.600" v="39" actId="790"/>
            <ac:spMkLst>
              <pc:docMk/>
              <pc:sldMasterMk cId="137628676" sldId="2147483669"/>
              <pc:sldLayoutMk cId="709847897" sldId="2147483685"/>
              <ac:spMk id="4" creationId="{00000000-0000-0000-0000-000000000000}"/>
            </ac:spMkLst>
          </pc:spChg>
          <pc:spChg chg="mod">
            <ac:chgData name="Fake Test User" userId="SID-0" providerId="Test" clId="FakeClientId" dt="2021-09-10T05:52:14.600" v="39" actId="790"/>
            <ac:spMkLst>
              <pc:docMk/>
              <pc:sldMasterMk cId="137628676" sldId="2147483669"/>
              <pc:sldLayoutMk cId="709847897" sldId="2147483685"/>
              <ac:spMk id="5" creationId="{00000000-0000-0000-0000-000000000000}"/>
            </ac:spMkLst>
          </pc:spChg>
          <pc:spChg chg="mod">
            <ac:chgData name="Fake Test User" userId="SID-0" providerId="Test" clId="FakeClientId" dt="2021-09-10T05:52:14.600" v="39" actId="790"/>
            <ac:spMkLst>
              <pc:docMk/>
              <pc:sldMasterMk cId="137628676" sldId="2147483669"/>
              <pc:sldLayoutMk cId="709847897" sldId="2147483685"/>
              <ac:spMk id="6" creationId="{00000000-0000-0000-0000-000000000000}"/>
            </ac:spMkLst>
          </pc:spChg>
        </pc:sldLayoutChg>
        <pc:sldLayoutChg chg="modSp mod">
          <pc:chgData name="Fake Test User" userId="SID-0" providerId="Test" clId="FakeClientId" dt="2021-09-10T05:52:20.068" v="40" actId="790"/>
          <pc:sldLayoutMkLst>
            <pc:docMk/>
            <pc:sldMasterMk cId="137628676" sldId="2147483669"/>
            <pc:sldLayoutMk cId="2779959160" sldId="2147483686"/>
          </pc:sldLayoutMkLst>
          <pc:spChg chg="mod">
            <ac:chgData name="Fake Test User" userId="SID-0" providerId="Test" clId="FakeClientId" dt="2021-09-10T05:52:20.068" v="40" actId="790"/>
            <ac:spMkLst>
              <pc:docMk/>
              <pc:sldMasterMk cId="137628676" sldId="2147483669"/>
              <pc:sldLayoutMk cId="2779959160" sldId="2147483686"/>
              <ac:spMk id="2" creationId="{00000000-0000-0000-0000-000000000000}"/>
            </ac:spMkLst>
          </pc:spChg>
          <pc:spChg chg="mod">
            <ac:chgData name="Fake Test User" userId="SID-0" providerId="Test" clId="FakeClientId" dt="2021-09-10T05:52:20.068" v="40" actId="790"/>
            <ac:spMkLst>
              <pc:docMk/>
              <pc:sldMasterMk cId="137628676" sldId="2147483669"/>
              <pc:sldLayoutMk cId="2779959160" sldId="2147483686"/>
              <ac:spMk id="3" creationId="{00000000-0000-0000-0000-000000000000}"/>
            </ac:spMkLst>
          </pc:spChg>
          <pc:spChg chg="mod">
            <ac:chgData name="Fake Test User" userId="SID-0" providerId="Test" clId="FakeClientId" dt="2021-09-10T05:52:20.068" v="40" actId="790"/>
            <ac:spMkLst>
              <pc:docMk/>
              <pc:sldMasterMk cId="137628676" sldId="2147483669"/>
              <pc:sldLayoutMk cId="2779959160" sldId="2147483686"/>
              <ac:spMk id="4" creationId="{00000000-0000-0000-0000-000000000000}"/>
            </ac:spMkLst>
          </pc:spChg>
          <pc:spChg chg="mod">
            <ac:chgData name="Fake Test User" userId="SID-0" providerId="Test" clId="FakeClientId" dt="2021-09-10T05:52:20.068" v="40" actId="790"/>
            <ac:spMkLst>
              <pc:docMk/>
              <pc:sldMasterMk cId="137628676" sldId="2147483669"/>
              <pc:sldLayoutMk cId="2779959160" sldId="2147483686"/>
              <ac:spMk id="5" creationId="{00000000-0000-0000-0000-000000000000}"/>
            </ac:spMkLst>
          </pc:spChg>
          <pc:spChg chg="mod">
            <ac:chgData name="Fake Test User" userId="SID-0" providerId="Test" clId="FakeClientId" dt="2021-09-10T05:52:20.068" v="40" actId="790"/>
            <ac:spMkLst>
              <pc:docMk/>
              <pc:sldMasterMk cId="137628676" sldId="2147483669"/>
              <pc:sldLayoutMk cId="2779959160" sldId="2147483686"/>
              <ac:spMk id="6" creationId="{00000000-0000-0000-0000-000000000000}"/>
            </ac:spMkLst>
          </pc:spChg>
        </pc:sldLayoutChg>
      </pc:sldMasterChg>
      <pc:sldMasterChg chg="modSp mod modSldLayout">
        <pc:chgData name="Fake Test User" userId="SID-0" providerId="Test" clId="FakeClientId" dt="2021-09-10T06:40:29.508" v="126" actId="2711"/>
        <pc:sldMasterMkLst>
          <pc:docMk/>
          <pc:sldMasterMk cId="3475826612" sldId="2147483705"/>
        </pc:sldMasterMkLst>
        <pc:spChg chg="mod">
          <ac:chgData name="Fake Test User" userId="SID-0" providerId="Test" clId="FakeClientId" dt="2021-09-10T05:52:25.022" v="41" actId="790"/>
          <ac:spMkLst>
            <pc:docMk/>
            <pc:sldMasterMk cId="3475826612" sldId="2147483705"/>
            <ac:spMk id="2" creationId="{00000000-0000-0000-0000-000000000000}"/>
          </ac:spMkLst>
        </pc:spChg>
        <pc:spChg chg="mod">
          <ac:chgData name="Fake Test User" userId="SID-0" providerId="Test" clId="FakeClientId" dt="2021-09-10T05:52:25.022" v="41" actId="790"/>
          <ac:spMkLst>
            <pc:docMk/>
            <pc:sldMasterMk cId="3475826612" sldId="2147483705"/>
            <ac:spMk id="3" creationId="{00000000-0000-0000-0000-000000000000}"/>
          </ac:spMkLst>
        </pc:spChg>
        <pc:spChg chg="mod">
          <ac:chgData name="Fake Test User" userId="SID-0" providerId="Test" clId="FakeClientId" dt="2021-09-10T06:40:29.508" v="126" actId="2711"/>
          <ac:spMkLst>
            <pc:docMk/>
            <pc:sldMasterMk cId="3475826612" sldId="2147483705"/>
            <ac:spMk id="4" creationId="{00000000-0000-0000-0000-000000000000}"/>
          </ac:spMkLst>
        </pc:spChg>
        <pc:spChg chg="mod">
          <ac:chgData name="Fake Test User" userId="SID-0" providerId="Test" clId="FakeClientId" dt="2021-09-10T06:40:29.508" v="126" actId="2711"/>
          <ac:spMkLst>
            <pc:docMk/>
            <pc:sldMasterMk cId="3475826612" sldId="2147483705"/>
            <ac:spMk id="5" creationId="{00000000-0000-0000-0000-000000000000}"/>
          </ac:spMkLst>
        </pc:spChg>
        <pc:spChg chg="mod">
          <ac:chgData name="Fake Test User" userId="SID-0" providerId="Test" clId="FakeClientId" dt="2021-09-10T06:40:29.508" v="126" actId="2711"/>
          <ac:spMkLst>
            <pc:docMk/>
            <pc:sldMasterMk cId="3475826612" sldId="2147483705"/>
            <ac:spMk id="6" creationId="{00000000-0000-0000-0000-000000000000}"/>
          </ac:spMkLst>
        </pc:spChg>
        <pc:sldLayoutChg chg="modSp mod">
          <pc:chgData name="Fake Test User" userId="SID-0" providerId="Test" clId="FakeClientId" dt="2021-09-10T05:52:30.350" v="42" actId="790"/>
          <pc:sldLayoutMkLst>
            <pc:docMk/>
            <pc:sldMasterMk cId="3475826612" sldId="2147483705"/>
            <pc:sldLayoutMk cId="4140685941" sldId="2147483706"/>
          </pc:sldLayoutMkLst>
          <pc:spChg chg="mod">
            <ac:chgData name="Fake Test User" userId="SID-0" providerId="Test" clId="FakeClientId" dt="2021-09-10T05:52:30.350" v="42" actId="790"/>
            <ac:spMkLst>
              <pc:docMk/>
              <pc:sldMasterMk cId="3475826612" sldId="2147483705"/>
              <pc:sldLayoutMk cId="4140685941" sldId="2147483706"/>
              <ac:spMk id="2" creationId="{00000000-0000-0000-0000-000000000000}"/>
            </ac:spMkLst>
          </pc:spChg>
          <pc:spChg chg="mod">
            <ac:chgData name="Fake Test User" userId="SID-0" providerId="Test" clId="FakeClientId" dt="2021-09-10T05:52:30.350" v="42" actId="790"/>
            <ac:spMkLst>
              <pc:docMk/>
              <pc:sldMasterMk cId="3475826612" sldId="2147483705"/>
              <pc:sldLayoutMk cId="4140685941" sldId="2147483706"/>
              <ac:spMk id="3" creationId="{00000000-0000-0000-0000-000000000000}"/>
            </ac:spMkLst>
          </pc:spChg>
          <pc:spChg chg="mod">
            <ac:chgData name="Fake Test User" userId="SID-0" providerId="Test" clId="FakeClientId" dt="2021-09-10T05:52:30.350" v="42" actId="790"/>
            <ac:spMkLst>
              <pc:docMk/>
              <pc:sldMasterMk cId="3475826612" sldId="2147483705"/>
              <pc:sldLayoutMk cId="4140685941" sldId="2147483706"/>
              <ac:spMk id="4" creationId="{00000000-0000-0000-0000-000000000000}"/>
            </ac:spMkLst>
          </pc:spChg>
          <pc:spChg chg="mod">
            <ac:chgData name="Fake Test User" userId="SID-0" providerId="Test" clId="FakeClientId" dt="2021-09-10T05:52:30.350" v="42" actId="790"/>
            <ac:spMkLst>
              <pc:docMk/>
              <pc:sldMasterMk cId="3475826612" sldId="2147483705"/>
              <pc:sldLayoutMk cId="4140685941" sldId="2147483706"/>
              <ac:spMk id="5" creationId="{00000000-0000-0000-0000-000000000000}"/>
            </ac:spMkLst>
          </pc:spChg>
          <pc:spChg chg="mod">
            <ac:chgData name="Fake Test User" userId="SID-0" providerId="Test" clId="FakeClientId" dt="2021-09-10T05:52:30.350" v="42" actId="790"/>
            <ac:spMkLst>
              <pc:docMk/>
              <pc:sldMasterMk cId="3475826612" sldId="2147483705"/>
              <pc:sldLayoutMk cId="4140685941" sldId="2147483706"/>
              <ac:spMk id="6" creationId="{00000000-0000-0000-0000-000000000000}"/>
            </ac:spMkLst>
          </pc:spChg>
        </pc:sldLayoutChg>
        <pc:sldLayoutChg chg="modSp mod">
          <pc:chgData name="Fake Test User" userId="SID-0" providerId="Test" clId="FakeClientId" dt="2021-09-10T05:52:35.584" v="43" actId="790"/>
          <pc:sldLayoutMkLst>
            <pc:docMk/>
            <pc:sldMasterMk cId="3475826612" sldId="2147483705"/>
            <pc:sldLayoutMk cId="847468478" sldId="2147483707"/>
          </pc:sldLayoutMkLst>
          <pc:spChg chg="mod">
            <ac:chgData name="Fake Test User" userId="SID-0" providerId="Test" clId="FakeClientId" dt="2021-09-10T05:52:35.584" v="43" actId="790"/>
            <ac:spMkLst>
              <pc:docMk/>
              <pc:sldMasterMk cId="3475826612" sldId="2147483705"/>
              <pc:sldLayoutMk cId="847468478" sldId="2147483707"/>
              <ac:spMk id="2" creationId="{00000000-0000-0000-0000-000000000000}"/>
            </ac:spMkLst>
          </pc:spChg>
          <pc:spChg chg="mod">
            <ac:chgData name="Fake Test User" userId="SID-0" providerId="Test" clId="FakeClientId" dt="2021-09-10T05:52:35.584" v="43" actId="790"/>
            <ac:spMkLst>
              <pc:docMk/>
              <pc:sldMasterMk cId="3475826612" sldId="2147483705"/>
              <pc:sldLayoutMk cId="847468478" sldId="2147483707"/>
              <ac:spMk id="3" creationId="{00000000-0000-0000-0000-000000000000}"/>
            </ac:spMkLst>
          </pc:spChg>
          <pc:spChg chg="mod">
            <ac:chgData name="Fake Test User" userId="SID-0" providerId="Test" clId="FakeClientId" dt="2021-09-10T05:52:35.584" v="43" actId="790"/>
            <ac:spMkLst>
              <pc:docMk/>
              <pc:sldMasterMk cId="3475826612" sldId="2147483705"/>
              <pc:sldLayoutMk cId="847468478" sldId="2147483707"/>
              <ac:spMk id="4" creationId="{00000000-0000-0000-0000-000000000000}"/>
            </ac:spMkLst>
          </pc:spChg>
          <pc:spChg chg="mod">
            <ac:chgData name="Fake Test User" userId="SID-0" providerId="Test" clId="FakeClientId" dt="2021-09-10T05:52:35.584" v="43" actId="790"/>
            <ac:spMkLst>
              <pc:docMk/>
              <pc:sldMasterMk cId="3475826612" sldId="2147483705"/>
              <pc:sldLayoutMk cId="847468478" sldId="2147483707"/>
              <ac:spMk id="5" creationId="{00000000-0000-0000-0000-000000000000}"/>
            </ac:spMkLst>
          </pc:spChg>
          <pc:spChg chg="mod">
            <ac:chgData name="Fake Test User" userId="SID-0" providerId="Test" clId="FakeClientId" dt="2021-09-10T05:52:35.584" v="43" actId="790"/>
            <ac:spMkLst>
              <pc:docMk/>
              <pc:sldMasterMk cId="3475826612" sldId="2147483705"/>
              <pc:sldLayoutMk cId="847468478" sldId="2147483707"/>
              <ac:spMk id="6" creationId="{00000000-0000-0000-0000-000000000000}"/>
            </ac:spMkLst>
          </pc:spChg>
        </pc:sldLayoutChg>
        <pc:sldLayoutChg chg="modSp mod">
          <pc:chgData name="Fake Test User" userId="SID-0" providerId="Test" clId="FakeClientId" dt="2021-09-10T05:52:40.709" v="44" actId="790"/>
          <pc:sldLayoutMkLst>
            <pc:docMk/>
            <pc:sldMasterMk cId="3475826612" sldId="2147483705"/>
            <pc:sldLayoutMk cId="2507432571" sldId="2147483708"/>
          </pc:sldLayoutMkLst>
          <pc:spChg chg="mod">
            <ac:chgData name="Fake Test User" userId="SID-0" providerId="Test" clId="FakeClientId" dt="2021-09-10T05:52:40.709" v="44" actId="790"/>
            <ac:spMkLst>
              <pc:docMk/>
              <pc:sldMasterMk cId="3475826612" sldId="2147483705"/>
              <pc:sldLayoutMk cId="2507432571" sldId="2147483708"/>
              <ac:spMk id="2" creationId="{00000000-0000-0000-0000-000000000000}"/>
            </ac:spMkLst>
          </pc:spChg>
          <pc:spChg chg="mod">
            <ac:chgData name="Fake Test User" userId="SID-0" providerId="Test" clId="FakeClientId" dt="2021-09-10T05:52:40.709" v="44" actId="790"/>
            <ac:spMkLst>
              <pc:docMk/>
              <pc:sldMasterMk cId="3475826612" sldId="2147483705"/>
              <pc:sldLayoutMk cId="2507432571" sldId="2147483708"/>
              <ac:spMk id="3" creationId="{00000000-0000-0000-0000-000000000000}"/>
            </ac:spMkLst>
          </pc:spChg>
          <pc:spChg chg="mod">
            <ac:chgData name="Fake Test User" userId="SID-0" providerId="Test" clId="FakeClientId" dt="2021-09-10T05:52:40.709" v="44" actId="790"/>
            <ac:spMkLst>
              <pc:docMk/>
              <pc:sldMasterMk cId="3475826612" sldId="2147483705"/>
              <pc:sldLayoutMk cId="2507432571" sldId="2147483708"/>
              <ac:spMk id="4" creationId="{00000000-0000-0000-0000-000000000000}"/>
            </ac:spMkLst>
          </pc:spChg>
          <pc:spChg chg="mod">
            <ac:chgData name="Fake Test User" userId="SID-0" providerId="Test" clId="FakeClientId" dt="2021-09-10T05:52:40.709" v="44" actId="790"/>
            <ac:spMkLst>
              <pc:docMk/>
              <pc:sldMasterMk cId="3475826612" sldId="2147483705"/>
              <pc:sldLayoutMk cId="2507432571" sldId="2147483708"/>
              <ac:spMk id="5" creationId="{00000000-0000-0000-0000-000000000000}"/>
            </ac:spMkLst>
          </pc:spChg>
          <pc:spChg chg="mod">
            <ac:chgData name="Fake Test User" userId="SID-0" providerId="Test" clId="FakeClientId" dt="2021-09-10T05:52:40.709" v="44" actId="790"/>
            <ac:spMkLst>
              <pc:docMk/>
              <pc:sldMasterMk cId="3475826612" sldId="2147483705"/>
              <pc:sldLayoutMk cId="2507432571" sldId="2147483708"/>
              <ac:spMk id="6" creationId="{00000000-0000-0000-0000-000000000000}"/>
            </ac:spMkLst>
          </pc:spChg>
        </pc:sldLayoutChg>
        <pc:sldLayoutChg chg="modSp mod">
          <pc:chgData name="Fake Test User" userId="SID-0" providerId="Test" clId="FakeClientId" dt="2021-09-10T05:52:45.521" v="45" actId="790"/>
          <pc:sldLayoutMkLst>
            <pc:docMk/>
            <pc:sldMasterMk cId="3475826612" sldId="2147483705"/>
            <pc:sldLayoutMk cId="1310507564" sldId="2147483709"/>
          </pc:sldLayoutMkLst>
          <pc:spChg chg="mod">
            <ac:chgData name="Fake Test User" userId="SID-0" providerId="Test" clId="FakeClientId" dt="2021-09-10T05:52:45.521" v="45" actId="790"/>
            <ac:spMkLst>
              <pc:docMk/>
              <pc:sldMasterMk cId="3475826612" sldId="2147483705"/>
              <pc:sldLayoutMk cId="1310507564" sldId="2147483709"/>
              <ac:spMk id="2" creationId="{00000000-0000-0000-0000-000000000000}"/>
            </ac:spMkLst>
          </pc:spChg>
          <pc:spChg chg="mod">
            <ac:chgData name="Fake Test User" userId="SID-0" providerId="Test" clId="FakeClientId" dt="2021-09-10T05:52:45.521" v="45" actId="790"/>
            <ac:spMkLst>
              <pc:docMk/>
              <pc:sldMasterMk cId="3475826612" sldId="2147483705"/>
              <pc:sldLayoutMk cId="1310507564" sldId="2147483709"/>
              <ac:spMk id="3" creationId="{00000000-0000-0000-0000-000000000000}"/>
            </ac:spMkLst>
          </pc:spChg>
          <pc:spChg chg="mod">
            <ac:chgData name="Fake Test User" userId="SID-0" providerId="Test" clId="FakeClientId" dt="2021-09-10T05:52:45.521" v="45" actId="790"/>
            <ac:spMkLst>
              <pc:docMk/>
              <pc:sldMasterMk cId="3475826612" sldId="2147483705"/>
              <pc:sldLayoutMk cId="1310507564" sldId="2147483709"/>
              <ac:spMk id="4" creationId="{00000000-0000-0000-0000-000000000000}"/>
            </ac:spMkLst>
          </pc:spChg>
          <pc:spChg chg="mod">
            <ac:chgData name="Fake Test User" userId="SID-0" providerId="Test" clId="FakeClientId" dt="2021-09-10T05:52:45.521" v="45" actId="790"/>
            <ac:spMkLst>
              <pc:docMk/>
              <pc:sldMasterMk cId="3475826612" sldId="2147483705"/>
              <pc:sldLayoutMk cId="1310507564" sldId="2147483709"/>
              <ac:spMk id="5" creationId="{00000000-0000-0000-0000-000000000000}"/>
            </ac:spMkLst>
          </pc:spChg>
          <pc:spChg chg="mod">
            <ac:chgData name="Fake Test User" userId="SID-0" providerId="Test" clId="FakeClientId" dt="2021-09-10T05:52:45.521" v="45" actId="790"/>
            <ac:spMkLst>
              <pc:docMk/>
              <pc:sldMasterMk cId="3475826612" sldId="2147483705"/>
              <pc:sldLayoutMk cId="1310507564" sldId="2147483709"/>
              <ac:spMk id="6" creationId="{00000000-0000-0000-0000-000000000000}"/>
            </ac:spMkLst>
          </pc:spChg>
          <pc:spChg chg="mod">
            <ac:chgData name="Fake Test User" userId="SID-0" providerId="Test" clId="FakeClientId" dt="2021-09-10T05:52:45.521" v="45" actId="790"/>
            <ac:spMkLst>
              <pc:docMk/>
              <pc:sldMasterMk cId="3475826612" sldId="2147483705"/>
              <pc:sldLayoutMk cId="1310507564" sldId="2147483709"/>
              <ac:spMk id="7" creationId="{00000000-0000-0000-0000-000000000000}"/>
            </ac:spMkLst>
          </pc:spChg>
        </pc:sldLayoutChg>
        <pc:sldLayoutChg chg="modSp mod">
          <pc:chgData name="Fake Test User" userId="SID-0" providerId="Test" clId="FakeClientId" dt="2021-09-10T05:52:51.084" v="46" actId="790"/>
          <pc:sldLayoutMkLst>
            <pc:docMk/>
            <pc:sldMasterMk cId="3475826612" sldId="2147483705"/>
            <pc:sldLayoutMk cId="2209358353" sldId="2147483710"/>
          </pc:sldLayoutMkLst>
          <pc:spChg chg="mod">
            <ac:chgData name="Fake Test User" userId="SID-0" providerId="Test" clId="FakeClientId" dt="2021-09-10T05:52:51.084" v="46" actId="790"/>
            <ac:spMkLst>
              <pc:docMk/>
              <pc:sldMasterMk cId="3475826612" sldId="2147483705"/>
              <pc:sldLayoutMk cId="2209358353" sldId="2147483710"/>
              <ac:spMk id="2" creationId="{00000000-0000-0000-0000-000000000000}"/>
            </ac:spMkLst>
          </pc:spChg>
          <pc:spChg chg="mod">
            <ac:chgData name="Fake Test User" userId="SID-0" providerId="Test" clId="FakeClientId" dt="2021-09-10T05:52:51.084" v="46" actId="790"/>
            <ac:spMkLst>
              <pc:docMk/>
              <pc:sldMasterMk cId="3475826612" sldId="2147483705"/>
              <pc:sldLayoutMk cId="2209358353" sldId="2147483710"/>
              <ac:spMk id="3" creationId="{00000000-0000-0000-0000-000000000000}"/>
            </ac:spMkLst>
          </pc:spChg>
          <pc:spChg chg="mod">
            <ac:chgData name="Fake Test User" userId="SID-0" providerId="Test" clId="FakeClientId" dt="2021-09-10T05:52:51.084" v="46" actId="790"/>
            <ac:spMkLst>
              <pc:docMk/>
              <pc:sldMasterMk cId="3475826612" sldId="2147483705"/>
              <pc:sldLayoutMk cId="2209358353" sldId="2147483710"/>
              <ac:spMk id="4" creationId="{00000000-0000-0000-0000-000000000000}"/>
            </ac:spMkLst>
          </pc:spChg>
          <pc:spChg chg="mod">
            <ac:chgData name="Fake Test User" userId="SID-0" providerId="Test" clId="FakeClientId" dt="2021-09-10T05:52:51.084" v="46" actId="790"/>
            <ac:spMkLst>
              <pc:docMk/>
              <pc:sldMasterMk cId="3475826612" sldId="2147483705"/>
              <pc:sldLayoutMk cId="2209358353" sldId="2147483710"/>
              <ac:spMk id="5" creationId="{00000000-0000-0000-0000-000000000000}"/>
            </ac:spMkLst>
          </pc:spChg>
          <pc:spChg chg="mod">
            <ac:chgData name="Fake Test User" userId="SID-0" providerId="Test" clId="FakeClientId" dt="2021-09-10T05:52:51.084" v="46" actId="790"/>
            <ac:spMkLst>
              <pc:docMk/>
              <pc:sldMasterMk cId="3475826612" sldId="2147483705"/>
              <pc:sldLayoutMk cId="2209358353" sldId="2147483710"/>
              <ac:spMk id="6" creationId="{00000000-0000-0000-0000-000000000000}"/>
            </ac:spMkLst>
          </pc:spChg>
          <pc:spChg chg="mod">
            <ac:chgData name="Fake Test User" userId="SID-0" providerId="Test" clId="FakeClientId" dt="2021-09-10T05:52:51.084" v="46" actId="790"/>
            <ac:spMkLst>
              <pc:docMk/>
              <pc:sldMasterMk cId="3475826612" sldId="2147483705"/>
              <pc:sldLayoutMk cId="2209358353" sldId="2147483710"/>
              <ac:spMk id="7" creationId="{00000000-0000-0000-0000-000000000000}"/>
            </ac:spMkLst>
          </pc:spChg>
          <pc:spChg chg="mod">
            <ac:chgData name="Fake Test User" userId="SID-0" providerId="Test" clId="FakeClientId" dt="2021-09-10T05:52:51.084" v="46" actId="790"/>
            <ac:spMkLst>
              <pc:docMk/>
              <pc:sldMasterMk cId="3475826612" sldId="2147483705"/>
              <pc:sldLayoutMk cId="2209358353" sldId="2147483710"/>
              <ac:spMk id="8" creationId="{00000000-0000-0000-0000-000000000000}"/>
            </ac:spMkLst>
          </pc:spChg>
          <pc:spChg chg="mod">
            <ac:chgData name="Fake Test User" userId="SID-0" providerId="Test" clId="FakeClientId" dt="2021-09-10T05:52:51.084" v="46" actId="790"/>
            <ac:spMkLst>
              <pc:docMk/>
              <pc:sldMasterMk cId="3475826612" sldId="2147483705"/>
              <pc:sldLayoutMk cId="2209358353" sldId="2147483710"/>
              <ac:spMk id="9" creationId="{00000000-0000-0000-0000-000000000000}"/>
            </ac:spMkLst>
          </pc:spChg>
        </pc:sldLayoutChg>
        <pc:sldLayoutChg chg="modSp mod">
          <pc:chgData name="Fake Test User" userId="SID-0" providerId="Test" clId="FakeClientId" dt="2021-09-10T05:52:56.521" v="47" actId="790"/>
          <pc:sldLayoutMkLst>
            <pc:docMk/>
            <pc:sldMasterMk cId="3475826612" sldId="2147483705"/>
            <pc:sldLayoutMk cId="3727058298" sldId="2147483711"/>
          </pc:sldLayoutMkLst>
          <pc:spChg chg="mod">
            <ac:chgData name="Fake Test User" userId="SID-0" providerId="Test" clId="FakeClientId" dt="2021-09-10T05:52:56.521" v="47" actId="790"/>
            <ac:spMkLst>
              <pc:docMk/>
              <pc:sldMasterMk cId="3475826612" sldId="2147483705"/>
              <pc:sldLayoutMk cId="3727058298" sldId="2147483711"/>
              <ac:spMk id="2" creationId="{00000000-0000-0000-0000-000000000000}"/>
            </ac:spMkLst>
          </pc:spChg>
          <pc:spChg chg="mod">
            <ac:chgData name="Fake Test User" userId="SID-0" providerId="Test" clId="FakeClientId" dt="2021-09-10T05:52:56.521" v="47" actId="790"/>
            <ac:spMkLst>
              <pc:docMk/>
              <pc:sldMasterMk cId="3475826612" sldId="2147483705"/>
              <pc:sldLayoutMk cId="3727058298" sldId="2147483711"/>
              <ac:spMk id="3" creationId="{00000000-0000-0000-0000-000000000000}"/>
            </ac:spMkLst>
          </pc:spChg>
          <pc:spChg chg="mod">
            <ac:chgData name="Fake Test User" userId="SID-0" providerId="Test" clId="FakeClientId" dt="2021-09-10T05:52:56.521" v="47" actId="790"/>
            <ac:spMkLst>
              <pc:docMk/>
              <pc:sldMasterMk cId="3475826612" sldId="2147483705"/>
              <pc:sldLayoutMk cId="3727058298" sldId="2147483711"/>
              <ac:spMk id="4" creationId="{00000000-0000-0000-0000-000000000000}"/>
            </ac:spMkLst>
          </pc:spChg>
          <pc:spChg chg="mod">
            <ac:chgData name="Fake Test User" userId="SID-0" providerId="Test" clId="FakeClientId" dt="2021-09-10T05:52:56.521" v="47" actId="790"/>
            <ac:spMkLst>
              <pc:docMk/>
              <pc:sldMasterMk cId="3475826612" sldId="2147483705"/>
              <pc:sldLayoutMk cId="3727058298" sldId="2147483711"/>
              <ac:spMk id="5" creationId="{00000000-0000-0000-0000-000000000000}"/>
            </ac:spMkLst>
          </pc:spChg>
        </pc:sldLayoutChg>
        <pc:sldLayoutChg chg="modSp mod">
          <pc:chgData name="Fake Test User" userId="SID-0" providerId="Test" clId="FakeClientId" dt="2021-09-10T05:53:01.068" v="48" actId="790"/>
          <pc:sldLayoutMkLst>
            <pc:docMk/>
            <pc:sldMasterMk cId="3475826612" sldId="2147483705"/>
            <pc:sldLayoutMk cId="1891131164" sldId="2147483712"/>
          </pc:sldLayoutMkLst>
          <pc:spChg chg="mod">
            <ac:chgData name="Fake Test User" userId="SID-0" providerId="Test" clId="FakeClientId" dt="2021-09-10T05:53:01.068" v="48" actId="790"/>
            <ac:spMkLst>
              <pc:docMk/>
              <pc:sldMasterMk cId="3475826612" sldId="2147483705"/>
              <pc:sldLayoutMk cId="1891131164" sldId="2147483712"/>
              <ac:spMk id="2" creationId="{00000000-0000-0000-0000-000000000000}"/>
            </ac:spMkLst>
          </pc:spChg>
          <pc:spChg chg="mod">
            <ac:chgData name="Fake Test User" userId="SID-0" providerId="Test" clId="FakeClientId" dt="2021-09-10T05:53:01.068" v="48" actId="790"/>
            <ac:spMkLst>
              <pc:docMk/>
              <pc:sldMasterMk cId="3475826612" sldId="2147483705"/>
              <pc:sldLayoutMk cId="1891131164" sldId="2147483712"/>
              <ac:spMk id="3" creationId="{00000000-0000-0000-0000-000000000000}"/>
            </ac:spMkLst>
          </pc:spChg>
          <pc:spChg chg="mod">
            <ac:chgData name="Fake Test User" userId="SID-0" providerId="Test" clId="FakeClientId" dt="2021-09-10T05:53:01.068" v="48" actId="790"/>
            <ac:spMkLst>
              <pc:docMk/>
              <pc:sldMasterMk cId="3475826612" sldId="2147483705"/>
              <pc:sldLayoutMk cId="1891131164" sldId="2147483712"/>
              <ac:spMk id="4" creationId="{00000000-0000-0000-0000-000000000000}"/>
            </ac:spMkLst>
          </pc:spChg>
        </pc:sldLayoutChg>
        <pc:sldLayoutChg chg="modSp mod">
          <pc:chgData name="Fake Test User" userId="SID-0" providerId="Test" clId="FakeClientId" dt="2021-09-10T05:53:06.084" v="49" actId="790"/>
          <pc:sldLayoutMkLst>
            <pc:docMk/>
            <pc:sldMasterMk cId="3475826612" sldId="2147483705"/>
            <pc:sldLayoutMk cId="2926324534" sldId="2147483713"/>
          </pc:sldLayoutMkLst>
          <pc:spChg chg="mod">
            <ac:chgData name="Fake Test User" userId="SID-0" providerId="Test" clId="FakeClientId" dt="2021-09-10T05:53:06.084" v="49" actId="790"/>
            <ac:spMkLst>
              <pc:docMk/>
              <pc:sldMasterMk cId="3475826612" sldId="2147483705"/>
              <pc:sldLayoutMk cId="2926324534" sldId="2147483713"/>
              <ac:spMk id="2" creationId="{00000000-0000-0000-0000-000000000000}"/>
            </ac:spMkLst>
          </pc:spChg>
          <pc:spChg chg="mod">
            <ac:chgData name="Fake Test User" userId="SID-0" providerId="Test" clId="FakeClientId" dt="2021-09-10T05:53:06.084" v="49" actId="790"/>
            <ac:spMkLst>
              <pc:docMk/>
              <pc:sldMasterMk cId="3475826612" sldId="2147483705"/>
              <pc:sldLayoutMk cId="2926324534" sldId="2147483713"/>
              <ac:spMk id="3" creationId="{00000000-0000-0000-0000-000000000000}"/>
            </ac:spMkLst>
          </pc:spChg>
          <pc:spChg chg="mod">
            <ac:chgData name="Fake Test User" userId="SID-0" providerId="Test" clId="FakeClientId" dt="2021-09-10T05:53:06.084" v="49" actId="790"/>
            <ac:spMkLst>
              <pc:docMk/>
              <pc:sldMasterMk cId="3475826612" sldId="2147483705"/>
              <pc:sldLayoutMk cId="2926324534" sldId="2147483713"/>
              <ac:spMk id="4" creationId="{00000000-0000-0000-0000-000000000000}"/>
            </ac:spMkLst>
          </pc:spChg>
          <pc:spChg chg="mod">
            <ac:chgData name="Fake Test User" userId="SID-0" providerId="Test" clId="FakeClientId" dt="2021-09-10T05:53:06.084" v="49" actId="790"/>
            <ac:spMkLst>
              <pc:docMk/>
              <pc:sldMasterMk cId="3475826612" sldId="2147483705"/>
              <pc:sldLayoutMk cId="2926324534" sldId="2147483713"/>
              <ac:spMk id="5" creationId="{00000000-0000-0000-0000-000000000000}"/>
            </ac:spMkLst>
          </pc:spChg>
          <pc:spChg chg="mod">
            <ac:chgData name="Fake Test User" userId="SID-0" providerId="Test" clId="FakeClientId" dt="2021-09-10T05:53:06.084" v="49" actId="790"/>
            <ac:spMkLst>
              <pc:docMk/>
              <pc:sldMasterMk cId="3475826612" sldId="2147483705"/>
              <pc:sldLayoutMk cId="2926324534" sldId="2147483713"/>
              <ac:spMk id="6" creationId="{00000000-0000-0000-0000-000000000000}"/>
            </ac:spMkLst>
          </pc:spChg>
          <pc:spChg chg="mod">
            <ac:chgData name="Fake Test User" userId="SID-0" providerId="Test" clId="FakeClientId" dt="2021-09-10T05:53:06.084" v="49" actId="790"/>
            <ac:spMkLst>
              <pc:docMk/>
              <pc:sldMasterMk cId="3475826612" sldId="2147483705"/>
              <pc:sldLayoutMk cId="2926324534" sldId="2147483713"/>
              <ac:spMk id="7" creationId="{00000000-0000-0000-0000-000000000000}"/>
            </ac:spMkLst>
          </pc:spChg>
        </pc:sldLayoutChg>
        <pc:sldLayoutChg chg="modSp mod">
          <pc:chgData name="Fake Test User" userId="SID-0" providerId="Test" clId="FakeClientId" dt="2021-09-10T05:53:11.412" v="50" actId="790"/>
          <pc:sldLayoutMkLst>
            <pc:docMk/>
            <pc:sldMasterMk cId="3475826612" sldId="2147483705"/>
            <pc:sldLayoutMk cId="221218675" sldId="2147483714"/>
          </pc:sldLayoutMkLst>
          <pc:spChg chg="mod">
            <ac:chgData name="Fake Test User" userId="SID-0" providerId="Test" clId="FakeClientId" dt="2021-09-10T05:53:11.412" v="50" actId="790"/>
            <ac:spMkLst>
              <pc:docMk/>
              <pc:sldMasterMk cId="3475826612" sldId="2147483705"/>
              <pc:sldLayoutMk cId="221218675" sldId="2147483714"/>
              <ac:spMk id="2" creationId="{00000000-0000-0000-0000-000000000000}"/>
            </ac:spMkLst>
          </pc:spChg>
          <pc:spChg chg="mod">
            <ac:chgData name="Fake Test User" userId="SID-0" providerId="Test" clId="FakeClientId" dt="2021-09-10T05:53:11.412" v="50" actId="790"/>
            <ac:spMkLst>
              <pc:docMk/>
              <pc:sldMasterMk cId="3475826612" sldId="2147483705"/>
              <pc:sldLayoutMk cId="221218675" sldId="2147483714"/>
              <ac:spMk id="3" creationId="{00000000-0000-0000-0000-000000000000}"/>
            </ac:spMkLst>
          </pc:spChg>
          <pc:spChg chg="mod">
            <ac:chgData name="Fake Test User" userId="SID-0" providerId="Test" clId="FakeClientId" dt="2021-09-10T05:53:11.412" v="50" actId="790"/>
            <ac:spMkLst>
              <pc:docMk/>
              <pc:sldMasterMk cId="3475826612" sldId="2147483705"/>
              <pc:sldLayoutMk cId="221218675" sldId="2147483714"/>
              <ac:spMk id="4" creationId="{00000000-0000-0000-0000-000000000000}"/>
            </ac:spMkLst>
          </pc:spChg>
          <pc:spChg chg="mod">
            <ac:chgData name="Fake Test User" userId="SID-0" providerId="Test" clId="FakeClientId" dt="2021-09-10T05:53:11.412" v="50" actId="790"/>
            <ac:spMkLst>
              <pc:docMk/>
              <pc:sldMasterMk cId="3475826612" sldId="2147483705"/>
              <pc:sldLayoutMk cId="221218675" sldId="2147483714"/>
              <ac:spMk id="5" creationId="{00000000-0000-0000-0000-000000000000}"/>
            </ac:spMkLst>
          </pc:spChg>
          <pc:spChg chg="mod">
            <ac:chgData name="Fake Test User" userId="SID-0" providerId="Test" clId="FakeClientId" dt="2021-09-10T05:53:11.412" v="50" actId="790"/>
            <ac:spMkLst>
              <pc:docMk/>
              <pc:sldMasterMk cId="3475826612" sldId="2147483705"/>
              <pc:sldLayoutMk cId="221218675" sldId="2147483714"/>
              <ac:spMk id="6" creationId="{00000000-0000-0000-0000-000000000000}"/>
            </ac:spMkLst>
          </pc:spChg>
          <pc:spChg chg="mod">
            <ac:chgData name="Fake Test User" userId="SID-0" providerId="Test" clId="FakeClientId" dt="2021-09-10T05:53:11.412" v="50" actId="790"/>
            <ac:spMkLst>
              <pc:docMk/>
              <pc:sldMasterMk cId="3475826612" sldId="2147483705"/>
              <pc:sldLayoutMk cId="221218675" sldId="2147483714"/>
              <ac:spMk id="7" creationId="{00000000-0000-0000-0000-000000000000}"/>
            </ac:spMkLst>
          </pc:spChg>
        </pc:sldLayoutChg>
        <pc:sldLayoutChg chg="modSp mod">
          <pc:chgData name="Fake Test User" userId="SID-0" providerId="Test" clId="FakeClientId" dt="2021-09-10T05:53:17.381" v="51" actId="790"/>
          <pc:sldLayoutMkLst>
            <pc:docMk/>
            <pc:sldMasterMk cId="3475826612" sldId="2147483705"/>
            <pc:sldLayoutMk cId="2890165182" sldId="2147483715"/>
          </pc:sldLayoutMkLst>
          <pc:spChg chg="mod">
            <ac:chgData name="Fake Test User" userId="SID-0" providerId="Test" clId="FakeClientId" dt="2021-09-10T05:53:17.381" v="51" actId="790"/>
            <ac:spMkLst>
              <pc:docMk/>
              <pc:sldMasterMk cId="3475826612" sldId="2147483705"/>
              <pc:sldLayoutMk cId="2890165182" sldId="2147483715"/>
              <ac:spMk id="2" creationId="{00000000-0000-0000-0000-000000000000}"/>
            </ac:spMkLst>
          </pc:spChg>
          <pc:spChg chg="mod">
            <ac:chgData name="Fake Test User" userId="SID-0" providerId="Test" clId="FakeClientId" dt="2021-09-10T05:53:17.381" v="51" actId="790"/>
            <ac:spMkLst>
              <pc:docMk/>
              <pc:sldMasterMk cId="3475826612" sldId="2147483705"/>
              <pc:sldLayoutMk cId="2890165182" sldId="2147483715"/>
              <ac:spMk id="3" creationId="{00000000-0000-0000-0000-000000000000}"/>
            </ac:spMkLst>
          </pc:spChg>
          <pc:spChg chg="mod">
            <ac:chgData name="Fake Test User" userId="SID-0" providerId="Test" clId="FakeClientId" dt="2021-09-10T05:53:17.381" v="51" actId="790"/>
            <ac:spMkLst>
              <pc:docMk/>
              <pc:sldMasterMk cId="3475826612" sldId="2147483705"/>
              <pc:sldLayoutMk cId="2890165182" sldId="2147483715"/>
              <ac:spMk id="4" creationId="{00000000-0000-0000-0000-000000000000}"/>
            </ac:spMkLst>
          </pc:spChg>
          <pc:spChg chg="mod">
            <ac:chgData name="Fake Test User" userId="SID-0" providerId="Test" clId="FakeClientId" dt="2021-09-10T05:53:17.381" v="51" actId="790"/>
            <ac:spMkLst>
              <pc:docMk/>
              <pc:sldMasterMk cId="3475826612" sldId="2147483705"/>
              <pc:sldLayoutMk cId="2890165182" sldId="2147483715"/>
              <ac:spMk id="5" creationId="{00000000-0000-0000-0000-000000000000}"/>
            </ac:spMkLst>
          </pc:spChg>
          <pc:spChg chg="mod">
            <ac:chgData name="Fake Test User" userId="SID-0" providerId="Test" clId="FakeClientId" dt="2021-09-10T05:53:17.381" v="51" actId="790"/>
            <ac:spMkLst>
              <pc:docMk/>
              <pc:sldMasterMk cId="3475826612" sldId="2147483705"/>
              <pc:sldLayoutMk cId="2890165182" sldId="2147483715"/>
              <ac:spMk id="6" creationId="{00000000-0000-0000-0000-000000000000}"/>
            </ac:spMkLst>
          </pc:spChg>
          <pc:spChg chg="mod">
            <ac:chgData name="Fake Test User" userId="SID-0" providerId="Test" clId="FakeClientId" dt="2021-09-10T05:53:17.381" v="51" actId="790"/>
            <ac:spMkLst>
              <pc:docMk/>
              <pc:sldMasterMk cId="3475826612" sldId="2147483705"/>
              <pc:sldLayoutMk cId="2890165182" sldId="2147483715"/>
              <ac:spMk id="7" creationId="{00000000-0000-0000-0000-000000000000}"/>
            </ac:spMkLst>
          </pc:spChg>
        </pc:sldLayoutChg>
        <pc:sldLayoutChg chg="modSp mod">
          <pc:chgData name="Fake Test User" userId="SID-0" providerId="Test" clId="FakeClientId" dt="2021-09-10T05:53:22.146" v="52" actId="790"/>
          <pc:sldLayoutMkLst>
            <pc:docMk/>
            <pc:sldMasterMk cId="3475826612" sldId="2147483705"/>
            <pc:sldLayoutMk cId="4131110589" sldId="2147483716"/>
          </pc:sldLayoutMkLst>
          <pc:spChg chg="mod">
            <ac:chgData name="Fake Test User" userId="SID-0" providerId="Test" clId="FakeClientId" dt="2021-09-10T05:53:22.146" v="52" actId="790"/>
            <ac:spMkLst>
              <pc:docMk/>
              <pc:sldMasterMk cId="3475826612" sldId="2147483705"/>
              <pc:sldLayoutMk cId="4131110589" sldId="2147483716"/>
              <ac:spMk id="2" creationId="{00000000-0000-0000-0000-000000000000}"/>
            </ac:spMkLst>
          </pc:spChg>
          <pc:spChg chg="mod">
            <ac:chgData name="Fake Test User" userId="SID-0" providerId="Test" clId="FakeClientId" dt="2021-09-10T05:53:22.146" v="52" actId="790"/>
            <ac:spMkLst>
              <pc:docMk/>
              <pc:sldMasterMk cId="3475826612" sldId="2147483705"/>
              <pc:sldLayoutMk cId="4131110589" sldId="2147483716"/>
              <ac:spMk id="4" creationId="{00000000-0000-0000-0000-000000000000}"/>
            </ac:spMkLst>
          </pc:spChg>
          <pc:spChg chg="mod">
            <ac:chgData name="Fake Test User" userId="SID-0" providerId="Test" clId="FakeClientId" dt="2021-09-10T05:53:22.146" v="52" actId="790"/>
            <ac:spMkLst>
              <pc:docMk/>
              <pc:sldMasterMk cId="3475826612" sldId="2147483705"/>
              <pc:sldLayoutMk cId="4131110589" sldId="2147483716"/>
              <ac:spMk id="5" creationId="{00000000-0000-0000-0000-000000000000}"/>
            </ac:spMkLst>
          </pc:spChg>
          <pc:spChg chg="mod">
            <ac:chgData name="Fake Test User" userId="SID-0" providerId="Test" clId="FakeClientId" dt="2021-09-10T05:53:22.146" v="52" actId="790"/>
            <ac:spMkLst>
              <pc:docMk/>
              <pc:sldMasterMk cId="3475826612" sldId="2147483705"/>
              <pc:sldLayoutMk cId="4131110589" sldId="2147483716"/>
              <ac:spMk id="6" creationId="{00000000-0000-0000-0000-000000000000}"/>
            </ac:spMkLst>
          </pc:spChg>
          <pc:spChg chg="mod">
            <ac:chgData name="Fake Test User" userId="SID-0" providerId="Test" clId="FakeClientId" dt="2021-09-10T05:53:22.146" v="52" actId="790"/>
            <ac:spMkLst>
              <pc:docMk/>
              <pc:sldMasterMk cId="3475826612" sldId="2147483705"/>
              <pc:sldLayoutMk cId="4131110589" sldId="2147483716"/>
              <ac:spMk id="7" creationId="{00000000-0000-0000-0000-000000000000}"/>
            </ac:spMkLst>
          </pc:spChg>
        </pc:sldLayoutChg>
        <pc:sldLayoutChg chg="modSp mod">
          <pc:chgData name="Fake Test User" userId="SID-0" providerId="Test" clId="FakeClientId" dt="2021-09-10T05:53:27.052" v="53" actId="790"/>
          <pc:sldLayoutMkLst>
            <pc:docMk/>
            <pc:sldMasterMk cId="3475826612" sldId="2147483705"/>
            <pc:sldLayoutMk cId="1373428286" sldId="2147483717"/>
          </pc:sldLayoutMkLst>
          <pc:spChg chg="mod">
            <ac:chgData name="Fake Test User" userId="SID-0" providerId="Test" clId="FakeClientId" dt="2021-09-10T05:53:27.052" v="53" actId="790"/>
            <ac:spMkLst>
              <pc:docMk/>
              <pc:sldMasterMk cId="3475826612" sldId="2147483705"/>
              <pc:sldLayoutMk cId="1373428286" sldId="2147483717"/>
              <ac:spMk id="2" creationId="{00000000-0000-0000-0000-000000000000}"/>
            </ac:spMkLst>
          </pc:spChg>
          <pc:spChg chg="mod">
            <ac:chgData name="Fake Test User" userId="SID-0" providerId="Test" clId="FakeClientId" dt="2021-09-10T05:53:27.052" v="53" actId="790"/>
            <ac:spMkLst>
              <pc:docMk/>
              <pc:sldMasterMk cId="3475826612" sldId="2147483705"/>
              <pc:sldLayoutMk cId="1373428286" sldId="2147483717"/>
              <ac:spMk id="4" creationId="{00000000-0000-0000-0000-000000000000}"/>
            </ac:spMkLst>
          </pc:spChg>
          <pc:spChg chg="mod">
            <ac:chgData name="Fake Test User" userId="SID-0" providerId="Test" clId="FakeClientId" dt="2021-09-10T05:53:27.052" v="53" actId="790"/>
            <ac:spMkLst>
              <pc:docMk/>
              <pc:sldMasterMk cId="3475826612" sldId="2147483705"/>
              <pc:sldLayoutMk cId="1373428286" sldId="2147483717"/>
              <ac:spMk id="5" creationId="{00000000-0000-0000-0000-000000000000}"/>
            </ac:spMkLst>
          </pc:spChg>
          <pc:spChg chg="mod">
            <ac:chgData name="Fake Test User" userId="SID-0" providerId="Test" clId="FakeClientId" dt="2021-09-10T05:53:27.052" v="53" actId="790"/>
            <ac:spMkLst>
              <pc:docMk/>
              <pc:sldMasterMk cId="3475826612" sldId="2147483705"/>
              <pc:sldLayoutMk cId="1373428286" sldId="2147483717"/>
              <ac:spMk id="6" creationId="{00000000-0000-0000-0000-000000000000}"/>
            </ac:spMkLst>
          </pc:spChg>
          <pc:spChg chg="mod">
            <ac:chgData name="Fake Test User" userId="SID-0" providerId="Test" clId="FakeClientId" dt="2021-09-10T05:53:27.052" v="53" actId="790"/>
            <ac:spMkLst>
              <pc:docMk/>
              <pc:sldMasterMk cId="3475826612" sldId="2147483705"/>
              <pc:sldLayoutMk cId="1373428286" sldId="2147483717"/>
              <ac:spMk id="7" creationId="{00000000-0000-0000-0000-000000000000}"/>
            </ac:spMkLst>
          </pc:spChg>
          <pc:spChg chg="mod">
            <ac:chgData name="Fake Test User" userId="SID-0" providerId="Test" clId="FakeClientId" dt="2021-09-10T05:53:27.052" v="53" actId="790"/>
            <ac:spMkLst>
              <pc:docMk/>
              <pc:sldMasterMk cId="3475826612" sldId="2147483705"/>
              <pc:sldLayoutMk cId="1373428286" sldId="2147483717"/>
              <ac:spMk id="12" creationId="{00000000-0000-0000-0000-000000000000}"/>
            </ac:spMkLst>
          </pc:spChg>
          <pc:spChg chg="mod">
            <ac:chgData name="Fake Test User" userId="SID-0" providerId="Test" clId="FakeClientId" dt="2021-09-10T05:53:27.052" v="53" actId="790"/>
            <ac:spMkLst>
              <pc:docMk/>
              <pc:sldMasterMk cId="3475826612" sldId="2147483705"/>
              <pc:sldLayoutMk cId="1373428286" sldId="2147483717"/>
              <ac:spMk id="16" creationId="{00000000-0000-0000-0000-000000000000}"/>
            </ac:spMkLst>
          </pc:spChg>
          <pc:spChg chg="mod">
            <ac:chgData name="Fake Test User" userId="SID-0" providerId="Test" clId="FakeClientId" dt="2021-09-10T05:53:27.052" v="53" actId="790"/>
            <ac:spMkLst>
              <pc:docMk/>
              <pc:sldMasterMk cId="3475826612" sldId="2147483705"/>
              <pc:sldLayoutMk cId="1373428286" sldId="2147483717"/>
              <ac:spMk id="17" creationId="{00000000-0000-0000-0000-000000000000}"/>
            </ac:spMkLst>
          </pc:spChg>
        </pc:sldLayoutChg>
        <pc:sldLayoutChg chg="modSp mod">
          <pc:chgData name="Fake Test User" userId="SID-0" providerId="Test" clId="FakeClientId" dt="2021-09-10T05:53:31.646" v="54" actId="790"/>
          <pc:sldLayoutMkLst>
            <pc:docMk/>
            <pc:sldMasterMk cId="3475826612" sldId="2147483705"/>
            <pc:sldLayoutMk cId="2218869794" sldId="2147483718"/>
          </pc:sldLayoutMkLst>
          <pc:spChg chg="mod">
            <ac:chgData name="Fake Test User" userId="SID-0" providerId="Test" clId="FakeClientId" dt="2021-09-10T05:53:31.646" v="54" actId="790"/>
            <ac:spMkLst>
              <pc:docMk/>
              <pc:sldMasterMk cId="3475826612" sldId="2147483705"/>
              <pc:sldLayoutMk cId="2218869794" sldId="2147483718"/>
              <ac:spMk id="2" creationId="{00000000-0000-0000-0000-000000000000}"/>
            </ac:spMkLst>
          </pc:spChg>
          <pc:spChg chg="mod">
            <ac:chgData name="Fake Test User" userId="SID-0" providerId="Test" clId="FakeClientId" dt="2021-09-10T05:53:31.646" v="54" actId="790"/>
            <ac:spMkLst>
              <pc:docMk/>
              <pc:sldMasterMk cId="3475826612" sldId="2147483705"/>
              <pc:sldLayoutMk cId="2218869794" sldId="2147483718"/>
              <ac:spMk id="4" creationId="{00000000-0000-0000-0000-000000000000}"/>
            </ac:spMkLst>
          </pc:spChg>
          <pc:spChg chg="mod">
            <ac:chgData name="Fake Test User" userId="SID-0" providerId="Test" clId="FakeClientId" dt="2021-09-10T05:53:31.646" v="54" actId="790"/>
            <ac:spMkLst>
              <pc:docMk/>
              <pc:sldMasterMk cId="3475826612" sldId="2147483705"/>
              <pc:sldLayoutMk cId="2218869794" sldId="2147483718"/>
              <ac:spMk id="5" creationId="{00000000-0000-0000-0000-000000000000}"/>
            </ac:spMkLst>
          </pc:spChg>
          <pc:spChg chg="mod">
            <ac:chgData name="Fake Test User" userId="SID-0" providerId="Test" clId="FakeClientId" dt="2021-09-10T05:53:31.646" v="54" actId="790"/>
            <ac:spMkLst>
              <pc:docMk/>
              <pc:sldMasterMk cId="3475826612" sldId="2147483705"/>
              <pc:sldLayoutMk cId="2218869794" sldId="2147483718"/>
              <ac:spMk id="6" creationId="{00000000-0000-0000-0000-000000000000}"/>
            </ac:spMkLst>
          </pc:spChg>
          <pc:spChg chg="mod">
            <ac:chgData name="Fake Test User" userId="SID-0" providerId="Test" clId="FakeClientId" dt="2021-09-10T05:53:31.646" v="54" actId="790"/>
            <ac:spMkLst>
              <pc:docMk/>
              <pc:sldMasterMk cId="3475826612" sldId="2147483705"/>
              <pc:sldLayoutMk cId="2218869794" sldId="2147483718"/>
              <ac:spMk id="7" creationId="{00000000-0000-0000-0000-000000000000}"/>
            </ac:spMkLst>
          </pc:spChg>
        </pc:sldLayoutChg>
        <pc:sldLayoutChg chg="modSp mod">
          <pc:chgData name="Fake Test User" userId="SID-0" providerId="Test" clId="FakeClientId" dt="2021-09-10T05:53:36.927" v="55" actId="790"/>
          <pc:sldLayoutMkLst>
            <pc:docMk/>
            <pc:sldMasterMk cId="3475826612" sldId="2147483705"/>
            <pc:sldLayoutMk cId="2122087897" sldId="2147483719"/>
          </pc:sldLayoutMkLst>
          <pc:spChg chg="mod">
            <ac:chgData name="Fake Test User" userId="SID-0" providerId="Test" clId="FakeClientId" dt="2021-09-10T05:53:36.927" v="55" actId="790"/>
            <ac:spMkLst>
              <pc:docMk/>
              <pc:sldMasterMk cId="3475826612" sldId="2147483705"/>
              <pc:sldLayoutMk cId="2122087897" sldId="2147483719"/>
              <ac:spMk id="3" creationId="{00000000-0000-0000-0000-000000000000}"/>
            </ac:spMkLst>
          </pc:spChg>
          <pc:spChg chg="mod">
            <ac:chgData name="Fake Test User" userId="SID-0" providerId="Test" clId="FakeClientId" dt="2021-09-10T05:53:36.927" v="55" actId="790"/>
            <ac:spMkLst>
              <pc:docMk/>
              <pc:sldMasterMk cId="3475826612" sldId="2147483705"/>
              <pc:sldLayoutMk cId="2122087897" sldId="2147483719"/>
              <ac:spMk id="4" creationId="{00000000-0000-0000-0000-000000000000}"/>
            </ac:spMkLst>
          </pc:spChg>
          <pc:spChg chg="mod">
            <ac:chgData name="Fake Test User" userId="SID-0" providerId="Test" clId="FakeClientId" dt="2021-09-10T05:53:36.927" v="55" actId="790"/>
            <ac:spMkLst>
              <pc:docMk/>
              <pc:sldMasterMk cId="3475826612" sldId="2147483705"/>
              <pc:sldLayoutMk cId="2122087897" sldId="2147483719"/>
              <ac:spMk id="5" creationId="{00000000-0000-0000-0000-000000000000}"/>
            </ac:spMkLst>
          </pc:spChg>
          <pc:spChg chg="mod">
            <ac:chgData name="Fake Test User" userId="SID-0" providerId="Test" clId="FakeClientId" dt="2021-09-10T05:53:36.927" v="55" actId="790"/>
            <ac:spMkLst>
              <pc:docMk/>
              <pc:sldMasterMk cId="3475826612" sldId="2147483705"/>
              <pc:sldLayoutMk cId="2122087897" sldId="2147483719"/>
              <ac:spMk id="7" creationId="{00000000-0000-0000-0000-000000000000}"/>
            </ac:spMkLst>
          </pc:spChg>
          <pc:spChg chg="mod">
            <ac:chgData name="Fake Test User" userId="SID-0" providerId="Test" clId="FakeClientId" dt="2021-09-10T05:53:36.927" v="55" actId="790"/>
            <ac:spMkLst>
              <pc:docMk/>
              <pc:sldMasterMk cId="3475826612" sldId="2147483705"/>
              <pc:sldLayoutMk cId="2122087897" sldId="2147483719"/>
              <ac:spMk id="8" creationId="{00000000-0000-0000-0000-000000000000}"/>
            </ac:spMkLst>
          </pc:spChg>
          <pc:spChg chg="mod">
            <ac:chgData name="Fake Test User" userId="SID-0" providerId="Test" clId="FakeClientId" dt="2021-09-10T05:53:36.927" v="55" actId="790"/>
            <ac:spMkLst>
              <pc:docMk/>
              <pc:sldMasterMk cId="3475826612" sldId="2147483705"/>
              <pc:sldLayoutMk cId="2122087897" sldId="2147483719"/>
              <ac:spMk id="9" creationId="{00000000-0000-0000-0000-000000000000}"/>
            </ac:spMkLst>
          </pc:spChg>
          <pc:spChg chg="mod">
            <ac:chgData name="Fake Test User" userId="SID-0" providerId="Test" clId="FakeClientId" dt="2021-09-10T05:53:36.927" v="55" actId="790"/>
            <ac:spMkLst>
              <pc:docMk/>
              <pc:sldMasterMk cId="3475826612" sldId="2147483705"/>
              <pc:sldLayoutMk cId="2122087897" sldId="2147483719"/>
              <ac:spMk id="10" creationId="{00000000-0000-0000-0000-000000000000}"/>
            </ac:spMkLst>
          </pc:spChg>
          <pc:spChg chg="mod">
            <ac:chgData name="Fake Test User" userId="SID-0" providerId="Test" clId="FakeClientId" dt="2021-09-10T05:53:36.927" v="55" actId="790"/>
            <ac:spMkLst>
              <pc:docMk/>
              <pc:sldMasterMk cId="3475826612" sldId="2147483705"/>
              <pc:sldLayoutMk cId="2122087897" sldId="2147483719"/>
              <ac:spMk id="11" creationId="{00000000-0000-0000-0000-000000000000}"/>
            </ac:spMkLst>
          </pc:spChg>
          <pc:spChg chg="mod">
            <ac:chgData name="Fake Test User" userId="SID-0" providerId="Test" clId="FakeClientId" dt="2021-09-10T05:53:36.927" v="55" actId="790"/>
            <ac:spMkLst>
              <pc:docMk/>
              <pc:sldMasterMk cId="3475826612" sldId="2147483705"/>
              <pc:sldLayoutMk cId="2122087897" sldId="2147483719"/>
              <ac:spMk id="12" creationId="{00000000-0000-0000-0000-000000000000}"/>
            </ac:spMkLst>
          </pc:spChg>
          <pc:spChg chg="mod">
            <ac:chgData name="Fake Test User" userId="SID-0" providerId="Test" clId="FakeClientId" dt="2021-09-10T05:53:36.927" v="55" actId="790"/>
            <ac:spMkLst>
              <pc:docMk/>
              <pc:sldMasterMk cId="3475826612" sldId="2147483705"/>
              <pc:sldLayoutMk cId="2122087897" sldId="2147483719"/>
              <ac:spMk id="15" creationId="{00000000-0000-0000-0000-000000000000}"/>
            </ac:spMkLst>
          </pc:spChg>
        </pc:sldLayoutChg>
        <pc:sldLayoutChg chg="modSp mod">
          <pc:chgData name="Fake Test User" userId="SID-0" providerId="Test" clId="FakeClientId" dt="2021-09-10T05:53:41.771" v="56" actId="790"/>
          <pc:sldLayoutMkLst>
            <pc:docMk/>
            <pc:sldMasterMk cId="3475826612" sldId="2147483705"/>
            <pc:sldLayoutMk cId="2124628002" sldId="2147483720"/>
          </pc:sldLayoutMkLst>
          <pc:spChg chg="mod">
            <ac:chgData name="Fake Test User" userId="SID-0" providerId="Test" clId="FakeClientId" dt="2021-09-10T05:53:41.771" v="56" actId="790"/>
            <ac:spMkLst>
              <pc:docMk/>
              <pc:sldMasterMk cId="3475826612" sldId="2147483705"/>
              <pc:sldLayoutMk cId="2124628002" sldId="2147483720"/>
              <ac:spMk id="3"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4"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5"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19"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20"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21"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22"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23"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24"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25"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26"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27" creationId="{00000000-0000-0000-0000-000000000000}"/>
            </ac:spMkLst>
          </pc:spChg>
          <pc:spChg chg="mod">
            <ac:chgData name="Fake Test User" userId="SID-0" providerId="Test" clId="FakeClientId" dt="2021-09-10T05:53:41.771" v="56" actId="790"/>
            <ac:spMkLst>
              <pc:docMk/>
              <pc:sldMasterMk cId="3475826612" sldId="2147483705"/>
              <pc:sldLayoutMk cId="2124628002" sldId="2147483720"/>
              <ac:spMk id="30" creationId="{00000000-0000-0000-0000-000000000000}"/>
            </ac:spMkLst>
          </pc:spChg>
        </pc:sldLayoutChg>
        <pc:sldLayoutChg chg="modSp mod">
          <pc:chgData name="Fake Test User" userId="SID-0" providerId="Test" clId="FakeClientId" dt="2021-09-10T05:53:46.318" v="57" actId="790"/>
          <pc:sldLayoutMkLst>
            <pc:docMk/>
            <pc:sldMasterMk cId="3475826612" sldId="2147483705"/>
            <pc:sldLayoutMk cId="831590654" sldId="2147483721"/>
          </pc:sldLayoutMkLst>
          <pc:spChg chg="mod">
            <ac:chgData name="Fake Test User" userId="SID-0" providerId="Test" clId="FakeClientId" dt="2021-09-10T05:53:46.318" v="57" actId="790"/>
            <ac:spMkLst>
              <pc:docMk/>
              <pc:sldMasterMk cId="3475826612" sldId="2147483705"/>
              <pc:sldLayoutMk cId="831590654" sldId="2147483721"/>
              <ac:spMk id="2" creationId="{00000000-0000-0000-0000-000000000000}"/>
            </ac:spMkLst>
          </pc:spChg>
          <pc:spChg chg="mod">
            <ac:chgData name="Fake Test User" userId="SID-0" providerId="Test" clId="FakeClientId" dt="2021-09-10T05:53:46.318" v="57" actId="790"/>
            <ac:spMkLst>
              <pc:docMk/>
              <pc:sldMasterMk cId="3475826612" sldId="2147483705"/>
              <pc:sldLayoutMk cId="831590654" sldId="2147483721"/>
              <ac:spMk id="3" creationId="{00000000-0000-0000-0000-000000000000}"/>
            </ac:spMkLst>
          </pc:spChg>
          <pc:spChg chg="mod">
            <ac:chgData name="Fake Test User" userId="SID-0" providerId="Test" clId="FakeClientId" dt="2021-09-10T05:53:46.318" v="57" actId="790"/>
            <ac:spMkLst>
              <pc:docMk/>
              <pc:sldMasterMk cId="3475826612" sldId="2147483705"/>
              <pc:sldLayoutMk cId="831590654" sldId="2147483721"/>
              <ac:spMk id="4" creationId="{00000000-0000-0000-0000-000000000000}"/>
            </ac:spMkLst>
          </pc:spChg>
          <pc:spChg chg="mod">
            <ac:chgData name="Fake Test User" userId="SID-0" providerId="Test" clId="FakeClientId" dt="2021-09-10T05:53:46.318" v="57" actId="790"/>
            <ac:spMkLst>
              <pc:docMk/>
              <pc:sldMasterMk cId="3475826612" sldId="2147483705"/>
              <pc:sldLayoutMk cId="831590654" sldId="2147483721"/>
              <ac:spMk id="5" creationId="{00000000-0000-0000-0000-000000000000}"/>
            </ac:spMkLst>
          </pc:spChg>
          <pc:spChg chg="mod">
            <ac:chgData name="Fake Test User" userId="SID-0" providerId="Test" clId="FakeClientId" dt="2021-09-10T05:53:46.318" v="57" actId="790"/>
            <ac:spMkLst>
              <pc:docMk/>
              <pc:sldMasterMk cId="3475826612" sldId="2147483705"/>
              <pc:sldLayoutMk cId="831590654" sldId="2147483721"/>
              <ac:spMk id="6" creationId="{00000000-0000-0000-0000-000000000000}"/>
            </ac:spMkLst>
          </pc:spChg>
        </pc:sldLayoutChg>
        <pc:sldLayoutChg chg="modSp mod">
          <pc:chgData name="Fake Test User" userId="SID-0" providerId="Test" clId="FakeClientId" dt="2021-09-10T05:53:51.474" v="58" actId="790"/>
          <pc:sldLayoutMkLst>
            <pc:docMk/>
            <pc:sldMasterMk cId="3475826612" sldId="2147483705"/>
            <pc:sldLayoutMk cId="3809886901" sldId="2147483722"/>
          </pc:sldLayoutMkLst>
          <pc:spChg chg="mod">
            <ac:chgData name="Fake Test User" userId="SID-0" providerId="Test" clId="FakeClientId" dt="2021-09-10T05:53:51.474" v="58" actId="790"/>
            <ac:spMkLst>
              <pc:docMk/>
              <pc:sldMasterMk cId="3475826612" sldId="2147483705"/>
              <pc:sldLayoutMk cId="3809886901" sldId="2147483722"/>
              <ac:spMk id="2" creationId="{00000000-0000-0000-0000-000000000000}"/>
            </ac:spMkLst>
          </pc:spChg>
          <pc:spChg chg="mod">
            <ac:chgData name="Fake Test User" userId="SID-0" providerId="Test" clId="FakeClientId" dt="2021-09-10T05:53:51.474" v="58" actId="790"/>
            <ac:spMkLst>
              <pc:docMk/>
              <pc:sldMasterMk cId="3475826612" sldId="2147483705"/>
              <pc:sldLayoutMk cId="3809886901" sldId="2147483722"/>
              <ac:spMk id="3" creationId="{00000000-0000-0000-0000-000000000000}"/>
            </ac:spMkLst>
          </pc:spChg>
          <pc:spChg chg="mod">
            <ac:chgData name="Fake Test User" userId="SID-0" providerId="Test" clId="FakeClientId" dt="2021-09-10T05:53:51.474" v="58" actId="790"/>
            <ac:spMkLst>
              <pc:docMk/>
              <pc:sldMasterMk cId="3475826612" sldId="2147483705"/>
              <pc:sldLayoutMk cId="3809886901" sldId="2147483722"/>
              <ac:spMk id="4" creationId="{00000000-0000-0000-0000-000000000000}"/>
            </ac:spMkLst>
          </pc:spChg>
          <pc:spChg chg="mod">
            <ac:chgData name="Fake Test User" userId="SID-0" providerId="Test" clId="FakeClientId" dt="2021-09-10T05:53:51.474" v="58" actId="790"/>
            <ac:spMkLst>
              <pc:docMk/>
              <pc:sldMasterMk cId="3475826612" sldId="2147483705"/>
              <pc:sldLayoutMk cId="3809886901" sldId="2147483722"/>
              <ac:spMk id="5" creationId="{00000000-0000-0000-0000-000000000000}"/>
            </ac:spMkLst>
          </pc:spChg>
          <pc:spChg chg="mod">
            <ac:chgData name="Fake Test User" userId="SID-0" providerId="Test" clId="FakeClientId" dt="2021-09-10T05:53:51.474" v="58" actId="790"/>
            <ac:spMkLst>
              <pc:docMk/>
              <pc:sldMasterMk cId="3475826612" sldId="2147483705"/>
              <pc:sldLayoutMk cId="3809886901" sldId="2147483722"/>
              <ac:spMk id="6" creationId="{00000000-0000-0000-0000-000000000000}"/>
            </ac:spMkLst>
          </pc:spChg>
        </pc:sldLayoutChg>
      </pc:sldMasterChg>
      <pc:sldMasterChg chg="modSp mod modSldLayout">
        <pc:chgData name="Fake Test User" userId="SID-0" providerId="Test" clId="FakeClientId" dt="2021-09-10T06:40:38.806" v="127" actId="2711"/>
        <pc:sldMasterMkLst>
          <pc:docMk/>
          <pc:sldMasterMk cId="526897659" sldId="2147483723"/>
        </pc:sldMasterMkLst>
        <pc:spChg chg="mod">
          <ac:chgData name="Fake Test User" userId="SID-0" providerId="Test" clId="FakeClientId" dt="2021-09-10T05:53:56.115" v="59" actId="790"/>
          <ac:spMkLst>
            <pc:docMk/>
            <pc:sldMasterMk cId="526897659" sldId="2147483723"/>
            <ac:spMk id="2" creationId="{00000000-0000-0000-0000-000000000000}"/>
          </ac:spMkLst>
        </pc:spChg>
        <pc:spChg chg="mod">
          <ac:chgData name="Fake Test User" userId="SID-0" providerId="Test" clId="FakeClientId" dt="2021-09-10T05:53:56.115" v="59" actId="790"/>
          <ac:spMkLst>
            <pc:docMk/>
            <pc:sldMasterMk cId="526897659" sldId="2147483723"/>
            <ac:spMk id="3" creationId="{00000000-0000-0000-0000-000000000000}"/>
          </ac:spMkLst>
        </pc:spChg>
        <pc:spChg chg="mod">
          <ac:chgData name="Fake Test User" userId="SID-0" providerId="Test" clId="FakeClientId" dt="2021-09-10T06:40:38.806" v="127" actId="2711"/>
          <ac:spMkLst>
            <pc:docMk/>
            <pc:sldMasterMk cId="526897659" sldId="2147483723"/>
            <ac:spMk id="4" creationId="{00000000-0000-0000-0000-000000000000}"/>
          </ac:spMkLst>
        </pc:spChg>
        <pc:spChg chg="mod">
          <ac:chgData name="Fake Test User" userId="SID-0" providerId="Test" clId="FakeClientId" dt="2021-09-10T06:40:38.806" v="127" actId="2711"/>
          <ac:spMkLst>
            <pc:docMk/>
            <pc:sldMasterMk cId="526897659" sldId="2147483723"/>
            <ac:spMk id="5" creationId="{00000000-0000-0000-0000-000000000000}"/>
          </ac:spMkLst>
        </pc:spChg>
        <pc:spChg chg="mod">
          <ac:chgData name="Fake Test User" userId="SID-0" providerId="Test" clId="FakeClientId" dt="2021-09-10T06:40:38.806" v="127" actId="2711"/>
          <ac:spMkLst>
            <pc:docMk/>
            <pc:sldMasterMk cId="526897659" sldId="2147483723"/>
            <ac:spMk id="6" creationId="{00000000-0000-0000-0000-000000000000}"/>
          </ac:spMkLst>
        </pc:spChg>
        <pc:sldLayoutChg chg="modSp mod">
          <pc:chgData name="Fake Test User" userId="SID-0" providerId="Test" clId="FakeClientId" dt="2021-09-10T05:54:00.677" v="60" actId="790"/>
          <pc:sldLayoutMkLst>
            <pc:docMk/>
            <pc:sldMasterMk cId="526897659" sldId="2147483723"/>
            <pc:sldLayoutMk cId="3588423571" sldId="2147483724"/>
          </pc:sldLayoutMkLst>
          <pc:spChg chg="mod">
            <ac:chgData name="Fake Test User" userId="SID-0" providerId="Test" clId="FakeClientId" dt="2021-09-10T05:54:00.677" v="60" actId="790"/>
            <ac:spMkLst>
              <pc:docMk/>
              <pc:sldMasterMk cId="526897659" sldId="2147483723"/>
              <pc:sldLayoutMk cId="3588423571" sldId="2147483724"/>
              <ac:spMk id="2" creationId="{00000000-0000-0000-0000-000000000000}"/>
            </ac:spMkLst>
          </pc:spChg>
          <pc:spChg chg="mod">
            <ac:chgData name="Fake Test User" userId="SID-0" providerId="Test" clId="FakeClientId" dt="2021-09-10T05:54:00.677" v="60" actId="790"/>
            <ac:spMkLst>
              <pc:docMk/>
              <pc:sldMasterMk cId="526897659" sldId="2147483723"/>
              <pc:sldLayoutMk cId="3588423571" sldId="2147483724"/>
              <ac:spMk id="3" creationId="{00000000-0000-0000-0000-000000000000}"/>
            </ac:spMkLst>
          </pc:spChg>
          <pc:spChg chg="mod">
            <ac:chgData name="Fake Test User" userId="SID-0" providerId="Test" clId="FakeClientId" dt="2021-09-10T05:54:00.677" v="60" actId="790"/>
            <ac:spMkLst>
              <pc:docMk/>
              <pc:sldMasterMk cId="526897659" sldId="2147483723"/>
              <pc:sldLayoutMk cId="3588423571" sldId="2147483724"/>
              <ac:spMk id="4" creationId="{00000000-0000-0000-0000-000000000000}"/>
            </ac:spMkLst>
          </pc:spChg>
          <pc:spChg chg="mod">
            <ac:chgData name="Fake Test User" userId="SID-0" providerId="Test" clId="FakeClientId" dt="2021-09-10T05:54:00.677" v="60" actId="790"/>
            <ac:spMkLst>
              <pc:docMk/>
              <pc:sldMasterMk cId="526897659" sldId="2147483723"/>
              <pc:sldLayoutMk cId="3588423571" sldId="2147483724"/>
              <ac:spMk id="5" creationId="{00000000-0000-0000-0000-000000000000}"/>
            </ac:spMkLst>
          </pc:spChg>
          <pc:spChg chg="mod">
            <ac:chgData name="Fake Test User" userId="SID-0" providerId="Test" clId="FakeClientId" dt="2021-09-10T05:54:00.677" v="60" actId="790"/>
            <ac:spMkLst>
              <pc:docMk/>
              <pc:sldMasterMk cId="526897659" sldId="2147483723"/>
              <pc:sldLayoutMk cId="3588423571" sldId="2147483724"/>
              <ac:spMk id="6" creationId="{00000000-0000-0000-0000-000000000000}"/>
            </ac:spMkLst>
          </pc:spChg>
        </pc:sldLayoutChg>
        <pc:sldLayoutChg chg="modSp mod">
          <pc:chgData name="Fake Test User" userId="SID-0" providerId="Test" clId="FakeClientId" dt="2021-09-10T05:54:05.646" v="61" actId="790"/>
          <pc:sldLayoutMkLst>
            <pc:docMk/>
            <pc:sldMasterMk cId="526897659" sldId="2147483723"/>
            <pc:sldLayoutMk cId="1057999558" sldId="2147483725"/>
          </pc:sldLayoutMkLst>
          <pc:spChg chg="mod">
            <ac:chgData name="Fake Test User" userId="SID-0" providerId="Test" clId="FakeClientId" dt="2021-09-10T05:54:05.646" v="61" actId="790"/>
            <ac:spMkLst>
              <pc:docMk/>
              <pc:sldMasterMk cId="526897659" sldId="2147483723"/>
              <pc:sldLayoutMk cId="1057999558" sldId="2147483725"/>
              <ac:spMk id="2" creationId="{00000000-0000-0000-0000-000000000000}"/>
            </ac:spMkLst>
          </pc:spChg>
          <pc:spChg chg="mod">
            <ac:chgData name="Fake Test User" userId="SID-0" providerId="Test" clId="FakeClientId" dt="2021-09-10T05:54:05.646" v="61" actId="790"/>
            <ac:spMkLst>
              <pc:docMk/>
              <pc:sldMasterMk cId="526897659" sldId="2147483723"/>
              <pc:sldLayoutMk cId="1057999558" sldId="2147483725"/>
              <ac:spMk id="3" creationId="{00000000-0000-0000-0000-000000000000}"/>
            </ac:spMkLst>
          </pc:spChg>
          <pc:spChg chg="mod">
            <ac:chgData name="Fake Test User" userId="SID-0" providerId="Test" clId="FakeClientId" dt="2021-09-10T05:54:05.646" v="61" actId="790"/>
            <ac:spMkLst>
              <pc:docMk/>
              <pc:sldMasterMk cId="526897659" sldId="2147483723"/>
              <pc:sldLayoutMk cId="1057999558" sldId="2147483725"/>
              <ac:spMk id="4" creationId="{00000000-0000-0000-0000-000000000000}"/>
            </ac:spMkLst>
          </pc:spChg>
          <pc:spChg chg="mod">
            <ac:chgData name="Fake Test User" userId="SID-0" providerId="Test" clId="FakeClientId" dt="2021-09-10T05:54:05.646" v="61" actId="790"/>
            <ac:spMkLst>
              <pc:docMk/>
              <pc:sldMasterMk cId="526897659" sldId="2147483723"/>
              <pc:sldLayoutMk cId="1057999558" sldId="2147483725"/>
              <ac:spMk id="5" creationId="{00000000-0000-0000-0000-000000000000}"/>
            </ac:spMkLst>
          </pc:spChg>
          <pc:spChg chg="mod">
            <ac:chgData name="Fake Test User" userId="SID-0" providerId="Test" clId="FakeClientId" dt="2021-09-10T05:54:05.646" v="61" actId="790"/>
            <ac:spMkLst>
              <pc:docMk/>
              <pc:sldMasterMk cId="526897659" sldId="2147483723"/>
              <pc:sldLayoutMk cId="1057999558" sldId="2147483725"/>
              <ac:spMk id="6" creationId="{00000000-0000-0000-0000-000000000000}"/>
            </ac:spMkLst>
          </pc:spChg>
        </pc:sldLayoutChg>
        <pc:sldLayoutChg chg="modSp mod">
          <pc:chgData name="Fake Test User" userId="SID-0" providerId="Test" clId="FakeClientId" dt="2021-09-10T05:54:11.458" v="62" actId="790"/>
          <pc:sldLayoutMkLst>
            <pc:docMk/>
            <pc:sldMasterMk cId="526897659" sldId="2147483723"/>
            <pc:sldLayoutMk cId="251986355" sldId="2147483726"/>
          </pc:sldLayoutMkLst>
          <pc:spChg chg="mod">
            <ac:chgData name="Fake Test User" userId="SID-0" providerId="Test" clId="FakeClientId" dt="2021-09-10T05:54:11.458" v="62" actId="790"/>
            <ac:spMkLst>
              <pc:docMk/>
              <pc:sldMasterMk cId="526897659" sldId="2147483723"/>
              <pc:sldLayoutMk cId="251986355" sldId="2147483726"/>
              <ac:spMk id="2" creationId="{00000000-0000-0000-0000-000000000000}"/>
            </ac:spMkLst>
          </pc:spChg>
          <pc:spChg chg="mod">
            <ac:chgData name="Fake Test User" userId="SID-0" providerId="Test" clId="FakeClientId" dt="2021-09-10T05:54:11.458" v="62" actId="790"/>
            <ac:spMkLst>
              <pc:docMk/>
              <pc:sldMasterMk cId="526897659" sldId="2147483723"/>
              <pc:sldLayoutMk cId="251986355" sldId="2147483726"/>
              <ac:spMk id="3" creationId="{00000000-0000-0000-0000-000000000000}"/>
            </ac:spMkLst>
          </pc:spChg>
          <pc:spChg chg="mod">
            <ac:chgData name="Fake Test User" userId="SID-0" providerId="Test" clId="FakeClientId" dt="2021-09-10T05:54:11.458" v="62" actId="790"/>
            <ac:spMkLst>
              <pc:docMk/>
              <pc:sldMasterMk cId="526897659" sldId="2147483723"/>
              <pc:sldLayoutMk cId="251986355" sldId="2147483726"/>
              <ac:spMk id="4" creationId="{00000000-0000-0000-0000-000000000000}"/>
            </ac:spMkLst>
          </pc:spChg>
          <pc:spChg chg="mod">
            <ac:chgData name="Fake Test User" userId="SID-0" providerId="Test" clId="FakeClientId" dt="2021-09-10T05:54:11.458" v="62" actId="790"/>
            <ac:spMkLst>
              <pc:docMk/>
              <pc:sldMasterMk cId="526897659" sldId="2147483723"/>
              <pc:sldLayoutMk cId="251986355" sldId="2147483726"/>
              <ac:spMk id="5" creationId="{00000000-0000-0000-0000-000000000000}"/>
            </ac:spMkLst>
          </pc:spChg>
          <pc:spChg chg="mod">
            <ac:chgData name="Fake Test User" userId="SID-0" providerId="Test" clId="FakeClientId" dt="2021-09-10T05:54:11.458" v="62" actId="790"/>
            <ac:spMkLst>
              <pc:docMk/>
              <pc:sldMasterMk cId="526897659" sldId="2147483723"/>
              <pc:sldLayoutMk cId="251986355" sldId="2147483726"/>
              <ac:spMk id="6" creationId="{00000000-0000-0000-0000-000000000000}"/>
            </ac:spMkLst>
          </pc:spChg>
        </pc:sldLayoutChg>
        <pc:sldLayoutChg chg="modSp mod">
          <pc:chgData name="Fake Test User" userId="SID-0" providerId="Test" clId="FakeClientId" dt="2021-09-10T05:54:16.630" v="63" actId="790"/>
          <pc:sldLayoutMkLst>
            <pc:docMk/>
            <pc:sldMasterMk cId="526897659" sldId="2147483723"/>
            <pc:sldLayoutMk cId="400391073" sldId="2147483727"/>
          </pc:sldLayoutMkLst>
          <pc:spChg chg="mod">
            <ac:chgData name="Fake Test User" userId="SID-0" providerId="Test" clId="FakeClientId" dt="2021-09-10T05:54:16.630" v="63" actId="790"/>
            <ac:spMkLst>
              <pc:docMk/>
              <pc:sldMasterMk cId="526897659" sldId="2147483723"/>
              <pc:sldLayoutMk cId="400391073" sldId="2147483727"/>
              <ac:spMk id="2" creationId="{00000000-0000-0000-0000-000000000000}"/>
            </ac:spMkLst>
          </pc:spChg>
          <pc:spChg chg="mod">
            <ac:chgData name="Fake Test User" userId="SID-0" providerId="Test" clId="FakeClientId" dt="2021-09-10T05:54:16.630" v="63" actId="790"/>
            <ac:spMkLst>
              <pc:docMk/>
              <pc:sldMasterMk cId="526897659" sldId="2147483723"/>
              <pc:sldLayoutMk cId="400391073" sldId="2147483727"/>
              <ac:spMk id="3" creationId="{00000000-0000-0000-0000-000000000000}"/>
            </ac:spMkLst>
          </pc:spChg>
          <pc:spChg chg="mod">
            <ac:chgData name="Fake Test User" userId="SID-0" providerId="Test" clId="FakeClientId" dt="2021-09-10T05:54:16.630" v="63" actId="790"/>
            <ac:spMkLst>
              <pc:docMk/>
              <pc:sldMasterMk cId="526897659" sldId="2147483723"/>
              <pc:sldLayoutMk cId="400391073" sldId="2147483727"/>
              <ac:spMk id="4" creationId="{00000000-0000-0000-0000-000000000000}"/>
            </ac:spMkLst>
          </pc:spChg>
          <pc:spChg chg="mod">
            <ac:chgData name="Fake Test User" userId="SID-0" providerId="Test" clId="FakeClientId" dt="2021-09-10T05:54:16.630" v="63" actId="790"/>
            <ac:spMkLst>
              <pc:docMk/>
              <pc:sldMasterMk cId="526897659" sldId="2147483723"/>
              <pc:sldLayoutMk cId="400391073" sldId="2147483727"/>
              <ac:spMk id="5" creationId="{00000000-0000-0000-0000-000000000000}"/>
            </ac:spMkLst>
          </pc:spChg>
          <pc:spChg chg="mod">
            <ac:chgData name="Fake Test User" userId="SID-0" providerId="Test" clId="FakeClientId" dt="2021-09-10T05:54:16.630" v="63" actId="790"/>
            <ac:spMkLst>
              <pc:docMk/>
              <pc:sldMasterMk cId="526897659" sldId="2147483723"/>
              <pc:sldLayoutMk cId="400391073" sldId="2147483727"/>
              <ac:spMk id="6" creationId="{00000000-0000-0000-0000-000000000000}"/>
            </ac:spMkLst>
          </pc:spChg>
          <pc:spChg chg="mod">
            <ac:chgData name="Fake Test User" userId="SID-0" providerId="Test" clId="FakeClientId" dt="2021-09-10T05:54:16.630" v="63" actId="790"/>
            <ac:spMkLst>
              <pc:docMk/>
              <pc:sldMasterMk cId="526897659" sldId="2147483723"/>
              <pc:sldLayoutMk cId="400391073" sldId="2147483727"/>
              <ac:spMk id="7" creationId="{00000000-0000-0000-0000-000000000000}"/>
            </ac:spMkLst>
          </pc:spChg>
        </pc:sldLayoutChg>
        <pc:sldLayoutChg chg="modSp mod">
          <pc:chgData name="Fake Test User" userId="SID-0" providerId="Test" clId="FakeClientId" dt="2021-09-10T05:54:22.349" v="64" actId="790"/>
          <pc:sldLayoutMkLst>
            <pc:docMk/>
            <pc:sldMasterMk cId="526897659" sldId="2147483723"/>
            <pc:sldLayoutMk cId="412925458" sldId="2147483728"/>
          </pc:sldLayoutMkLst>
          <pc:spChg chg="mod">
            <ac:chgData name="Fake Test User" userId="SID-0" providerId="Test" clId="FakeClientId" dt="2021-09-10T05:54:22.349" v="64" actId="790"/>
            <ac:spMkLst>
              <pc:docMk/>
              <pc:sldMasterMk cId="526897659" sldId="2147483723"/>
              <pc:sldLayoutMk cId="412925458" sldId="2147483728"/>
              <ac:spMk id="2" creationId="{00000000-0000-0000-0000-000000000000}"/>
            </ac:spMkLst>
          </pc:spChg>
          <pc:spChg chg="mod">
            <ac:chgData name="Fake Test User" userId="SID-0" providerId="Test" clId="FakeClientId" dt="2021-09-10T05:54:22.349" v="64" actId="790"/>
            <ac:spMkLst>
              <pc:docMk/>
              <pc:sldMasterMk cId="526897659" sldId="2147483723"/>
              <pc:sldLayoutMk cId="412925458" sldId="2147483728"/>
              <ac:spMk id="3" creationId="{00000000-0000-0000-0000-000000000000}"/>
            </ac:spMkLst>
          </pc:spChg>
          <pc:spChg chg="mod">
            <ac:chgData name="Fake Test User" userId="SID-0" providerId="Test" clId="FakeClientId" dt="2021-09-10T05:54:22.349" v="64" actId="790"/>
            <ac:spMkLst>
              <pc:docMk/>
              <pc:sldMasterMk cId="526897659" sldId="2147483723"/>
              <pc:sldLayoutMk cId="412925458" sldId="2147483728"/>
              <ac:spMk id="4" creationId="{00000000-0000-0000-0000-000000000000}"/>
            </ac:spMkLst>
          </pc:spChg>
          <pc:spChg chg="mod">
            <ac:chgData name="Fake Test User" userId="SID-0" providerId="Test" clId="FakeClientId" dt="2021-09-10T05:54:22.349" v="64" actId="790"/>
            <ac:spMkLst>
              <pc:docMk/>
              <pc:sldMasterMk cId="526897659" sldId="2147483723"/>
              <pc:sldLayoutMk cId="412925458" sldId="2147483728"/>
              <ac:spMk id="5" creationId="{00000000-0000-0000-0000-000000000000}"/>
            </ac:spMkLst>
          </pc:spChg>
          <pc:spChg chg="mod">
            <ac:chgData name="Fake Test User" userId="SID-0" providerId="Test" clId="FakeClientId" dt="2021-09-10T05:54:22.349" v="64" actId="790"/>
            <ac:spMkLst>
              <pc:docMk/>
              <pc:sldMasterMk cId="526897659" sldId="2147483723"/>
              <pc:sldLayoutMk cId="412925458" sldId="2147483728"/>
              <ac:spMk id="6" creationId="{00000000-0000-0000-0000-000000000000}"/>
            </ac:spMkLst>
          </pc:spChg>
          <pc:spChg chg="mod">
            <ac:chgData name="Fake Test User" userId="SID-0" providerId="Test" clId="FakeClientId" dt="2021-09-10T05:54:22.349" v="64" actId="790"/>
            <ac:spMkLst>
              <pc:docMk/>
              <pc:sldMasterMk cId="526897659" sldId="2147483723"/>
              <pc:sldLayoutMk cId="412925458" sldId="2147483728"/>
              <ac:spMk id="7" creationId="{00000000-0000-0000-0000-000000000000}"/>
            </ac:spMkLst>
          </pc:spChg>
          <pc:spChg chg="mod">
            <ac:chgData name="Fake Test User" userId="SID-0" providerId="Test" clId="FakeClientId" dt="2021-09-10T05:54:22.349" v="64" actId="790"/>
            <ac:spMkLst>
              <pc:docMk/>
              <pc:sldMasterMk cId="526897659" sldId="2147483723"/>
              <pc:sldLayoutMk cId="412925458" sldId="2147483728"/>
              <ac:spMk id="8" creationId="{00000000-0000-0000-0000-000000000000}"/>
            </ac:spMkLst>
          </pc:spChg>
          <pc:spChg chg="mod">
            <ac:chgData name="Fake Test User" userId="SID-0" providerId="Test" clId="FakeClientId" dt="2021-09-10T05:54:22.349" v="64" actId="790"/>
            <ac:spMkLst>
              <pc:docMk/>
              <pc:sldMasterMk cId="526897659" sldId="2147483723"/>
              <pc:sldLayoutMk cId="412925458" sldId="2147483728"/>
              <ac:spMk id="9" creationId="{00000000-0000-0000-0000-000000000000}"/>
            </ac:spMkLst>
          </pc:spChg>
        </pc:sldLayoutChg>
        <pc:sldLayoutChg chg="modSp mod">
          <pc:chgData name="Fake Test User" userId="SID-0" providerId="Test" clId="FakeClientId" dt="2021-09-10T05:54:27.603" v="65" actId="790"/>
          <pc:sldLayoutMkLst>
            <pc:docMk/>
            <pc:sldMasterMk cId="526897659" sldId="2147483723"/>
            <pc:sldLayoutMk cId="2801469155" sldId="2147483729"/>
          </pc:sldLayoutMkLst>
          <pc:spChg chg="mod">
            <ac:chgData name="Fake Test User" userId="SID-0" providerId="Test" clId="FakeClientId" dt="2021-09-10T05:54:27.603" v="65" actId="790"/>
            <ac:spMkLst>
              <pc:docMk/>
              <pc:sldMasterMk cId="526897659" sldId="2147483723"/>
              <pc:sldLayoutMk cId="2801469155" sldId="2147483729"/>
              <ac:spMk id="2" creationId="{00000000-0000-0000-0000-000000000000}"/>
            </ac:spMkLst>
          </pc:spChg>
          <pc:spChg chg="mod">
            <ac:chgData name="Fake Test User" userId="SID-0" providerId="Test" clId="FakeClientId" dt="2021-09-10T05:54:27.603" v="65" actId="790"/>
            <ac:spMkLst>
              <pc:docMk/>
              <pc:sldMasterMk cId="526897659" sldId="2147483723"/>
              <pc:sldLayoutMk cId="2801469155" sldId="2147483729"/>
              <ac:spMk id="3" creationId="{00000000-0000-0000-0000-000000000000}"/>
            </ac:spMkLst>
          </pc:spChg>
          <pc:spChg chg="mod">
            <ac:chgData name="Fake Test User" userId="SID-0" providerId="Test" clId="FakeClientId" dt="2021-09-10T05:54:27.603" v="65" actId="790"/>
            <ac:spMkLst>
              <pc:docMk/>
              <pc:sldMasterMk cId="526897659" sldId="2147483723"/>
              <pc:sldLayoutMk cId="2801469155" sldId="2147483729"/>
              <ac:spMk id="4" creationId="{00000000-0000-0000-0000-000000000000}"/>
            </ac:spMkLst>
          </pc:spChg>
          <pc:spChg chg="mod">
            <ac:chgData name="Fake Test User" userId="SID-0" providerId="Test" clId="FakeClientId" dt="2021-09-10T05:54:27.603" v="65" actId="790"/>
            <ac:spMkLst>
              <pc:docMk/>
              <pc:sldMasterMk cId="526897659" sldId="2147483723"/>
              <pc:sldLayoutMk cId="2801469155" sldId="2147483729"/>
              <ac:spMk id="5" creationId="{00000000-0000-0000-0000-000000000000}"/>
            </ac:spMkLst>
          </pc:spChg>
        </pc:sldLayoutChg>
        <pc:sldLayoutChg chg="modSp mod">
          <pc:chgData name="Fake Test User" userId="SID-0" providerId="Test" clId="FakeClientId" dt="2021-09-10T05:54:33.087" v="66" actId="790"/>
          <pc:sldLayoutMkLst>
            <pc:docMk/>
            <pc:sldMasterMk cId="526897659" sldId="2147483723"/>
            <pc:sldLayoutMk cId="3005378833" sldId="2147483730"/>
          </pc:sldLayoutMkLst>
          <pc:spChg chg="mod">
            <ac:chgData name="Fake Test User" userId="SID-0" providerId="Test" clId="FakeClientId" dt="2021-09-10T05:54:33.087" v="66" actId="790"/>
            <ac:spMkLst>
              <pc:docMk/>
              <pc:sldMasterMk cId="526897659" sldId="2147483723"/>
              <pc:sldLayoutMk cId="3005378833" sldId="2147483730"/>
              <ac:spMk id="2" creationId="{00000000-0000-0000-0000-000000000000}"/>
            </ac:spMkLst>
          </pc:spChg>
          <pc:spChg chg="mod">
            <ac:chgData name="Fake Test User" userId="SID-0" providerId="Test" clId="FakeClientId" dt="2021-09-10T05:54:33.087" v="66" actId="790"/>
            <ac:spMkLst>
              <pc:docMk/>
              <pc:sldMasterMk cId="526897659" sldId="2147483723"/>
              <pc:sldLayoutMk cId="3005378833" sldId="2147483730"/>
              <ac:spMk id="3" creationId="{00000000-0000-0000-0000-000000000000}"/>
            </ac:spMkLst>
          </pc:spChg>
          <pc:spChg chg="mod">
            <ac:chgData name="Fake Test User" userId="SID-0" providerId="Test" clId="FakeClientId" dt="2021-09-10T05:54:33.087" v="66" actId="790"/>
            <ac:spMkLst>
              <pc:docMk/>
              <pc:sldMasterMk cId="526897659" sldId="2147483723"/>
              <pc:sldLayoutMk cId="3005378833" sldId="2147483730"/>
              <ac:spMk id="4" creationId="{00000000-0000-0000-0000-000000000000}"/>
            </ac:spMkLst>
          </pc:spChg>
        </pc:sldLayoutChg>
        <pc:sldLayoutChg chg="modSp mod">
          <pc:chgData name="Fake Test User" userId="SID-0" providerId="Test" clId="FakeClientId" dt="2021-09-10T05:54:38.212" v="67" actId="790"/>
          <pc:sldLayoutMkLst>
            <pc:docMk/>
            <pc:sldMasterMk cId="526897659" sldId="2147483723"/>
            <pc:sldLayoutMk cId="3933333917" sldId="2147483731"/>
          </pc:sldLayoutMkLst>
          <pc:spChg chg="mod">
            <ac:chgData name="Fake Test User" userId="SID-0" providerId="Test" clId="FakeClientId" dt="2021-09-10T05:54:38.212" v="67" actId="790"/>
            <ac:spMkLst>
              <pc:docMk/>
              <pc:sldMasterMk cId="526897659" sldId="2147483723"/>
              <pc:sldLayoutMk cId="3933333917" sldId="2147483731"/>
              <ac:spMk id="2" creationId="{00000000-0000-0000-0000-000000000000}"/>
            </ac:spMkLst>
          </pc:spChg>
          <pc:spChg chg="mod">
            <ac:chgData name="Fake Test User" userId="SID-0" providerId="Test" clId="FakeClientId" dt="2021-09-10T05:54:38.212" v="67" actId="790"/>
            <ac:spMkLst>
              <pc:docMk/>
              <pc:sldMasterMk cId="526897659" sldId="2147483723"/>
              <pc:sldLayoutMk cId="3933333917" sldId="2147483731"/>
              <ac:spMk id="3" creationId="{00000000-0000-0000-0000-000000000000}"/>
            </ac:spMkLst>
          </pc:spChg>
          <pc:spChg chg="mod">
            <ac:chgData name="Fake Test User" userId="SID-0" providerId="Test" clId="FakeClientId" dt="2021-09-10T05:54:38.212" v="67" actId="790"/>
            <ac:spMkLst>
              <pc:docMk/>
              <pc:sldMasterMk cId="526897659" sldId="2147483723"/>
              <pc:sldLayoutMk cId="3933333917" sldId="2147483731"/>
              <ac:spMk id="4" creationId="{00000000-0000-0000-0000-000000000000}"/>
            </ac:spMkLst>
          </pc:spChg>
          <pc:spChg chg="mod">
            <ac:chgData name="Fake Test User" userId="SID-0" providerId="Test" clId="FakeClientId" dt="2021-09-10T05:54:38.212" v="67" actId="790"/>
            <ac:spMkLst>
              <pc:docMk/>
              <pc:sldMasterMk cId="526897659" sldId="2147483723"/>
              <pc:sldLayoutMk cId="3933333917" sldId="2147483731"/>
              <ac:spMk id="5" creationId="{00000000-0000-0000-0000-000000000000}"/>
            </ac:spMkLst>
          </pc:spChg>
          <pc:spChg chg="mod">
            <ac:chgData name="Fake Test User" userId="SID-0" providerId="Test" clId="FakeClientId" dt="2021-09-10T05:54:38.212" v="67" actId="790"/>
            <ac:spMkLst>
              <pc:docMk/>
              <pc:sldMasterMk cId="526897659" sldId="2147483723"/>
              <pc:sldLayoutMk cId="3933333917" sldId="2147483731"/>
              <ac:spMk id="6" creationId="{00000000-0000-0000-0000-000000000000}"/>
            </ac:spMkLst>
          </pc:spChg>
          <pc:spChg chg="mod">
            <ac:chgData name="Fake Test User" userId="SID-0" providerId="Test" clId="FakeClientId" dt="2021-09-10T05:54:38.212" v="67" actId="790"/>
            <ac:spMkLst>
              <pc:docMk/>
              <pc:sldMasterMk cId="526897659" sldId="2147483723"/>
              <pc:sldLayoutMk cId="3933333917" sldId="2147483731"/>
              <ac:spMk id="7" creationId="{00000000-0000-0000-0000-000000000000}"/>
            </ac:spMkLst>
          </pc:spChg>
        </pc:sldLayoutChg>
        <pc:sldLayoutChg chg="modSp mod">
          <pc:chgData name="Fake Test User" userId="SID-0" providerId="Test" clId="FakeClientId" dt="2021-09-10T05:54:43.728" v="68" actId="790"/>
          <pc:sldLayoutMkLst>
            <pc:docMk/>
            <pc:sldMasterMk cId="526897659" sldId="2147483723"/>
            <pc:sldLayoutMk cId="2612067480" sldId="2147483732"/>
          </pc:sldLayoutMkLst>
          <pc:spChg chg="mod">
            <ac:chgData name="Fake Test User" userId="SID-0" providerId="Test" clId="FakeClientId" dt="2021-09-10T05:54:43.728" v="68" actId="790"/>
            <ac:spMkLst>
              <pc:docMk/>
              <pc:sldMasterMk cId="526897659" sldId="2147483723"/>
              <pc:sldLayoutMk cId="2612067480" sldId="2147483732"/>
              <ac:spMk id="2" creationId="{00000000-0000-0000-0000-000000000000}"/>
            </ac:spMkLst>
          </pc:spChg>
          <pc:spChg chg="mod">
            <ac:chgData name="Fake Test User" userId="SID-0" providerId="Test" clId="FakeClientId" dt="2021-09-10T05:54:43.728" v="68" actId="790"/>
            <ac:spMkLst>
              <pc:docMk/>
              <pc:sldMasterMk cId="526897659" sldId="2147483723"/>
              <pc:sldLayoutMk cId="2612067480" sldId="2147483732"/>
              <ac:spMk id="3" creationId="{00000000-0000-0000-0000-000000000000}"/>
            </ac:spMkLst>
          </pc:spChg>
          <pc:spChg chg="mod">
            <ac:chgData name="Fake Test User" userId="SID-0" providerId="Test" clId="FakeClientId" dt="2021-09-10T05:54:43.728" v="68" actId="790"/>
            <ac:spMkLst>
              <pc:docMk/>
              <pc:sldMasterMk cId="526897659" sldId="2147483723"/>
              <pc:sldLayoutMk cId="2612067480" sldId="2147483732"/>
              <ac:spMk id="4" creationId="{00000000-0000-0000-0000-000000000000}"/>
            </ac:spMkLst>
          </pc:spChg>
          <pc:spChg chg="mod">
            <ac:chgData name="Fake Test User" userId="SID-0" providerId="Test" clId="FakeClientId" dt="2021-09-10T05:54:43.728" v="68" actId="790"/>
            <ac:spMkLst>
              <pc:docMk/>
              <pc:sldMasterMk cId="526897659" sldId="2147483723"/>
              <pc:sldLayoutMk cId="2612067480" sldId="2147483732"/>
              <ac:spMk id="5" creationId="{00000000-0000-0000-0000-000000000000}"/>
            </ac:spMkLst>
          </pc:spChg>
          <pc:spChg chg="mod">
            <ac:chgData name="Fake Test User" userId="SID-0" providerId="Test" clId="FakeClientId" dt="2021-09-10T05:54:43.728" v="68" actId="790"/>
            <ac:spMkLst>
              <pc:docMk/>
              <pc:sldMasterMk cId="526897659" sldId="2147483723"/>
              <pc:sldLayoutMk cId="2612067480" sldId="2147483732"/>
              <ac:spMk id="6" creationId="{00000000-0000-0000-0000-000000000000}"/>
            </ac:spMkLst>
          </pc:spChg>
          <pc:spChg chg="mod">
            <ac:chgData name="Fake Test User" userId="SID-0" providerId="Test" clId="FakeClientId" dt="2021-09-10T05:54:43.728" v="68" actId="790"/>
            <ac:spMkLst>
              <pc:docMk/>
              <pc:sldMasterMk cId="526897659" sldId="2147483723"/>
              <pc:sldLayoutMk cId="2612067480" sldId="2147483732"/>
              <ac:spMk id="7" creationId="{00000000-0000-0000-0000-000000000000}"/>
            </ac:spMkLst>
          </pc:spChg>
        </pc:sldLayoutChg>
        <pc:sldLayoutChg chg="modSp mod">
          <pc:chgData name="Fake Test User" userId="SID-0" providerId="Test" clId="FakeClientId" dt="2021-09-10T05:54:49.400" v="69" actId="790"/>
          <pc:sldLayoutMkLst>
            <pc:docMk/>
            <pc:sldMasterMk cId="526897659" sldId="2147483723"/>
            <pc:sldLayoutMk cId="3480607522" sldId="2147483733"/>
          </pc:sldLayoutMkLst>
          <pc:spChg chg="mod">
            <ac:chgData name="Fake Test User" userId="SID-0" providerId="Test" clId="FakeClientId" dt="2021-09-10T05:54:49.400" v="69" actId="790"/>
            <ac:spMkLst>
              <pc:docMk/>
              <pc:sldMasterMk cId="526897659" sldId="2147483723"/>
              <pc:sldLayoutMk cId="3480607522" sldId="2147483733"/>
              <ac:spMk id="2" creationId="{00000000-0000-0000-0000-000000000000}"/>
            </ac:spMkLst>
          </pc:spChg>
          <pc:spChg chg="mod">
            <ac:chgData name="Fake Test User" userId="SID-0" providerId="Test" clId="FakeClientId" dt="2021-09-10T05:54:49.400" v="69" actId="790"/>
            <ac:spMkLst>
              <pc:docMk/>
              <pc:sldMasterMk cId="526897659" sldId="2147483723"/>
              <pc:sldLayoutMk cId="3480607522" sldId="2147483733"/>
              <ac:spMk id="3" creationId="{00000000-0000-0000-0000-000000000000}"/>
            </ac:spMkLst>
          </pc:spChg>
          <pc:spChg chg="mod">
            <ac:chgData name="Fake Test User" userId="SID-0" providerId="Test" clId="FakeClientId" dt="2021-09-10T05:54:49.400" v="69" actId="790"/>
            <ac:spMkLst>
              <pc:docMk/>
              <pc:sldMasterMk cId="526897659" sldId="2147483723"/>
              <pc:sldLayoutMk cId="3480607522" sldId="2147483733"/>
              <ac:spMk id="4" creationId="{00000000-0000-0000-0000-000000000000}"/>
            </ac:spMkLst>
          </pc:spChg>
          <pc:spChg chg="mod">
            <ac:chgData name="Fake Test User" userId="SID-0" providerId="Test" clId="FakeClientId" dt="2021-09-10T05:54:49.400" v="69" actId="790"/>
            <ac:spMkLst>
              <pc:docMk/>
              <pc:sldMasterMk cId="526897659" sldId="2147483723"/>
              <pc:sldLayoutMk cId="3480607522" sldId="2147483733"/>
              <ac:spMk id="5" creationId="{00000000-0000-0000-0000-000000000000}"/>
            </ac:spMkLst>
          </pc:spChg>
          <pc:spChg chg="mod">
            <ac:chgData name="Fake Test User" userId="SID-0" providerId="Test" clId="FakeClientId" dt="2021-09-10T05:54:49.400" v="69" actId="790"/>
            <ac:spMkLst>
              <pc:docMk/>
              <pc:sldMasterMk cId="526897659" sldId="2147483723"/>
              <pc:sldLayoutMk cId="3480607522" sldId="2147483733"/>
              <ac:spMk id="6" creationId="{00000000-0000-0000-0000-000000000000}"/>
            </ac:spMkLst>
          </pc:spChg>
          <pc:spChg chg="mod">
            <ac:chgData name="Fake Test User" userId="SID-0" providerId="Test" clId="FakeClientId" dt="2021-09-10T05:54:49.400" v="69" actId="790"/>
            <ac:spMkLst>
              <pc:docMk/>
              <pc:sldMasterMk cId="526897659" sldId="2147483723"/>
              <pc:sldLayoutMk cId="3480607522" sldId="2147483733"/>
              <ac:spMk id="7" creationId="{00000000-0000-0000-0000-000000000000}"/>
            </ac:spMkLst>
          </pc:spChg>
        </pc:sldLayoutChg>
        <pc:sldLayoutChg chg="modSp mod">
          <pc:chgData name="Fake Test User" userId="SID-0" providerId="Test" clId="FakeClientId" dt="2021-09-10T05:54:54.759" v="70" actId="790"/>
          <pc:sldLayoutMkLst>
            <pc:docMk/>
            <pc:sldMasterMk cId="526897659" sldId="2147483723"/>
            <pc:sldLayoutMk cId="1874527180" sldId="2147483734"/>
          </pc:sldLayoutMkLst>
          <pc:spChg chg="mod">
            <ac:chgData name="Fake Test User" userId="SID-0" providerId="Test" clId="FakeClientId" dt="2021-09-10T05:54:54.759" v="70" actId="790"/>
            <ac:spMkLst>
              <pc:docMk/>
              <pc:sldMasterMk cId="526897659" sldId="2147483723"/>
              <pc:sldLayoutMk cId="1874527180" sldId="2147483734"/>
              <ac:spMk id="2" creationId="{00000000-0000-0000-0000-000000000000}"/>
            </ac:spMkLst>
          </pc:spChg>
          <pc:spChg chg="mod">
            <ac:chgData name="Fake Test User" userId="SID-0" providerId="Test" clId="FakeClientId" dt="2021-09-10T05:54:54.759" v="70" actId="790"/>
            <ac:spMkLst>
              <pc:docMk/>
              <pc:sldMasterMk cId="526897659" sldId="2147483723"/>
              <pc:sldLayoutMk cId="1874527180" sldId="2147483734"/>
              <ac:spMk id="4" creationId="{00000000-0000-0000-0000-000000000000}"/>
            </ac:spMkLst>
          </pc:spChg>
          <pc:spChg chg="mod">
            <ac:chgData name="Fake Test User" userId="SID-0" providerId="Test" clId="FakeClientId" dt="2021-09-10T05:54:54.759" v="70" actId="790"/>
            <ac:spMkLst>
              <pc:docMk/>
              <pc:sldMasterMk cId="526897659" sldId="2147483723"/>
              <pc:sldLayoutMk cId="1874527180" sldId="2147483734"/>
              <ac:spMk id="5" creationId="{00000000-0000-0000-0000-000000000000}"/>
            </ac:spMkLst>
          </pc:spChg>
          <pc:spChg chg="mod">
            <ac:chgData name="Fake Test User" userId="SID-0" providerId="Test" clId="FakeClientId" dt="2021-09-10T05:54:54.759" v="70" actId="790"/>
            <ac:spMkLst>
              <pc:docMk/>
              <pc:sldMasterMk cId="526897659" sldId="2147483723"/>
              <pc:sldLayoutMk cId="1874527180" sldId="2147483734"/>
              <ac:spMk id="6" creationId="{00000000-0000-0000-0000-000000000000}"/>
            </ac:spMkLst>
          </pc:spChg>
          <pc:spChg chg="mod">
            <ac:chgData name="Fake Test User" userId="SID-0" providerId="Test" clId="FakeClientId" dt="2021-09-10T05:54:54.759" v="70" actId="790"/>
            <ac:spMkLst>
              <pc:docMk/>
              <pc:sldMasterMk cId="526897659" sldId="2147483723"/>
              <pc:sldLayoutMk cId="1874527180" sldId="2147483734"/>
              <ac:spMk id="7" creationId="{00000000-0000-0000-0000-000000000000}"/>
            </ac:spMkLst>
          </pc:spChg>
        </pc:sldLayoutChg>
        <pc:sldLayoutChg chg="modSp mod">
          <pc:chgData name="Fake Test User" userId="SID-0" providerId="Test" clId="FakeClientId" dt="2021-09-10T05:54:59.743" v="71" actId="790"/>
          <pc:sldLayoutMkLst>
            <pc:docMk/>
            <pc:sldMasterMk cId="526897659" sldId="2147483723"/>
            <pc:sldLayoutMk cId="1897023079" sldId="2147483735"/>
          </pc:sldLayoutMkLst>
          <pc:spChg chg="mod">
            <ac:chgData name="Fake Test User" userId="SID-0" providerId="Test" clId="FakeClientId" dt="2021-09-10T05:54:59.743" v="71" actId="790"/>
            <ac:spMkLst>
              <pc:docMk/>
              <pc:sldMasterMk cId="526897659" sldId="2147483723"/>
              <pc:sldLayoutMk cId="1897023079" sldId="2147483735"/>
              <ac:spMk id="2" creationId="{00000000-0000-0000-0000-000000000000}"/>
            </ac:spMkLst>
          </pc:spChg>
          <pc:spChg chg="mod">
            <ac:chgData name="Fake Test User" userId="SID-0" providerId="Test" clId="FakeClientId" dt="2021-09-10T05:54:59.743" v="71" actId="790"/>
            <ac:spMkLst>
              <pc:docMk/>
              <pc:sldMasterMk cId="526897659" sldId="2147483723"/>
              <pc:sldLayoutMk cId="1897023079" sldId="2147483735"/>
              <ac:spMk id="4" creationId="{00000000-0000-0000-0000-000000000000}"/>
            </ac:spMkLst>
          </pc:spChg>
          <pc:spChg chg="mod">
            <ac:chgData name="Fake Test User" userId="SID-0" providerId="Test" clId="FakeClientId" dt="2021-09-10T05:54:59.743" v="71" actId="790"/>
            <ac:spMkLst>
              <pc:docMk/>
              <pc:sldMasterMk cId="526897659" sldId="2147483723"/>
              <pc:sldLayoutMk cId="1897023079" sldId="2147483735"/>
              <ac:spMk id="5" creationId="{00000000-0000-0000-0000-000000000000}"/>
            </ac:spMkLst>
          </pc:spChg>
          <pc:spChg chg="mod">
            <ac:chgData name="Fake Test User" userId="SID-0" providerId="Test" clId="FakeClientId" dt="2021-09-10T05:54:59.743" v="71" actId="790"/>
            <ac:spMkLst>
              <pc:docMk/>
              <pc:sldMasterMk cId="526897659" sldId="2147483723"/>
              <pc:sldLayoutMk cId="1897023079" sldId="2147483735"/>
              <ac:spMk id="6" creationId="{00000000-0000-0000-0000-000000000000}"/>
            </ac:spMkLst>
          </pc:spChg>
          <pc:spChg chg="mod">
            <ac:chgData name="Fake Test User" userId="SID-0" providerId="Test" clId="FakeClientId" dt="2021-09-10T05:54:59.743" v="71" actId="790"/>
            <ac:spMkLst>
              <pc:docMk/>
              <pc:sldMasterMk cId="526897659" sldId="2147483723"/>
              <pc:sldLayoutMk cId="1897023079" sldId="2147483735"/>
              <ac:spMk id="7" creationId="{00000000-0000-0000-0000-000000000000}"/>
            </ac:spMkLst>
          </pc:spChg>
          <pc:spChg chg="mod">
            <ac:chgData name="Fake Test User" userId="SID-0" providerId="Test" clId="FakeClientId" dt="2021-09-10T05:54:59.743" v="71" actId="790"/>
            <ac:spMkLst>
              <pc:docMk/>
              <pc:sldMasterMk cId="526897659" sldId="2147483723"/>
              <pc:sldLayoutMk cId="1897023079" sldId="2147483735"/>
              <ac:spMk id="12" creationId="{00000000-0000-0000-0000-000000000000}"/>
            </ac:spMkLst>
          </pc:spChg>
          <pc:spChg chg="mod">
            <ac:chgData name="Fake Test User" userId="SID-0" providerId="Test" clId="FakeClientId" dt="2021-09-10T05:54:59.743" v="71" actId="790"/>
            <ac:spMkLst>
              <pc:docMk/>
              <pc:sldMasterMk cId="526897659" sldId="2147483723"/>
              <pc:sldLayoutMk cId="1897023079" sldId="2147483735"/>
              <ac:spMk id="16" creationId="{00000000-0000-0000-0000-000000000000}"/>
            </ac:spMkLst>
          </pc:spChg>
          <pc:spChg chg="mod">
            <ac:chgData name="Fake Test User" userId="SID-0" providerId="Test" clId="FakeClientId" dt="2021-09-10T05:54:59.743" v="71" actId="790"/>
            <ac:spMkLst>
              <pc:docMk/>
              <pc:sldMasterMk cId="526897659" sldId="2147483723"/>
              <pc:sldLayoutMk cId="1897023079" sldId="2147483735"/>
              <ac:spMk id="17" creationId="{00000000-0000-0000-0000-000000000000}"/>
            </ac:spMkLst>
          </pc:spChg>
        </pc:sldLayoutChg>
        <pc:sldLayoutChg chg="modSp mod">
          <pc:chgData name="Fake Test User" userId="SID-0" providerId="Test" clId="FakeClientId" dt="2021-09-10T05:55:05.306" v="72" actId="790"/>
          <pc:sldLayoutMkLst>
            <pc:docMk/>
            <pc:sldMasterMk cId="526897659" sldId="2147483723"/>
            <pc:sldLayoutMk cId="1368646319" sldId="2147483736"/>
          </pc:sldLayoutMkLst>
          <pc:spChg chg="mod">
            <ac:chgData name="Fake Test User" userId="SID-0" providerId="Test" clId="FakeClientId" dt="2021-09-10T05:55:05.306" v="72" actId="790"/>
            <ac:spMkLst>
              <pc:docMk/>
              <pc:sldMasterMk cId="526897659" sldId="2147483723"/>
              <pc:sldLayoutMk cId="1368646319" sldId="2147483736"/>
              <ac:spMk id="2" creationId="{00000000-0000-0000-0000-000000000000}"/>
            </ac:spMkLst>
          </pc:spChg>
          <pc:spChg chg="mod">
            <ac:chgData name="Fake Test User" userId="SID-0" providerId="Test" clId="FakeClientId" dt="2021-09-10T05:55:05.306" v="72" actId="790"/>
            <ac:spMkLst>
              <pc:docMk/>
              <pc:sldMasterMk cId="526897659" sldId="2147483723"/>
              <pc:sldLayoutMk cId="1368646319" sldId="2147483736"/>
              <ac:spMk id="4" creationId="{00000000-0000-0000-0000-000000000000}"/>
            </ac:spMkLst>
          </pc:spChg>
          <pc:spChg chg="mod">
            <ac:chgData name="Fake Test User" userId="SID-0" providerId="Test" clId="FakeClientId" dt="2021-09-10T05:55:05.306" v="72" actId="790"/>
            <ac:spMkLst>
              <pc:docMk/>
              <pc:sldMasterMk cId="526897659" sldId="2147483723"/>
              <pc:sldLayoutMk cId="1368646319" sldId="2147483736"/>
              <ac:spMk id="5" creationId="{00000000-0000-0000-0000-000000000000}"/>
            </ac:spMkLst>
          </pc:spChg>
          <pc:spChg chg="mod">
            <ac:chgData name="Fake Test User" userId="SID-0" providerId="Test" clId="FakeClientId" dt="2021-09-10T05:55:05.306" v="72" actId="790"/>
            <ac:spMkLst>
              <pc:docMk/>
              <pc:sldMasterMk cId="526897659" sldId="2147483723"/>
              <pc:sldLayoutMk cId="1368646319" sldId="2147483736"/>
              <ac:spMk id="6" creationId="{00000000-0000-0000-0000-000000000000}"/>
            </ac:spMkLst>
          </pc:spChg>
          <pc:spChg chg="mod">
            <ac:chgData name="Fake Test User" userId="SID-0" providerId="Test" clId="FakeClientId" dt="2021-09-10T05:55:05.306" v="72" actId="790"/>
            <ac:spMkLst>
              <pc:docMk/>
              <pc:sldMasterMk cId="526897659" sldId="2147483723"/>
              <pc:sldLayoutMk cId="1368646319" sldId="2147483736"/>
              <ac:spMk id="7" creationId="{00000000-0000-0000-0000-000000000000}"/>
            </ac:spMkLst>
          </pc:spChg>
        </pc:sldLayoutChg>
        <pc:sldLayoutChg chg="modSp mod">
          <pc:chgData name="Fake Test User" userId="SID-0" providerId="Test" clId="FakeClientId" dt="2021-09-10T05:55:10.822" v="73" actId="790"/>
          <pc:sldLayoutMkLst>
            <pc:docMk/>
            <pc:sldMasterMk cId="526897659" sldId="2147483723"/>
            <pc:sldLayoutMk cId="143517822" sldId="2147483737"/>
          </pc:sldLayoutMkLst>
          <pc:spChg chg="mod">
            <ac:chgData name="Fake Test User" userId="SID-0" providerId="Test" clId="FakeClientId" dt="2021-09-10T05:55:10.822" v="73" actId="790"/>
            <ac:spMkLst>
              <pc:docMk/>
              <pc:sldMasterMk cId="526897659" sldId="2147483723"/>
              <pc:sldLayoutMk cId="143517822" sldId="2147483737"/>
              <ac:spMk id="3" creationId="{00000000-0000-0000-0000-000000000000}"/>
            </ac:spMkLst>
          </pc:spChg>
          <pc:spChg chg="mod">
            <ac:chgData name="Fake Test User" userId="SID-0" providerId="Test" clId="FakeClientId" dt="2021-09-10T05:55:10.822" v="73" actId="790"/>
            <ac:spMkLst>
              <pc:docMk/>
              <pc:sldMasterMk cId="526897659" sldId="2147483723"/>
              <pc:sldLayoutMk cId="143517822" sldId="2147483737"/>
              <ac:spMk id="4" creationId="{00000000-0000-0000-0000-000000000000}"/>
            </ac:spMkLst>
          </pc:spChg>
          <pc:spChg chg="mod">
            <ac:chgData name="Fake Test User" userId="SID-0" providerId="Test" clId="FakeClientId" dt="2021-09-10T05:55:10.822" v="73" actId="790"/>
            <ac:spMkLst>
              <pc:docMk/>
              <pc:sldMasterMk cId="526897659" sldId="2147483723"/>
              <pc:sldLayoutMk cId="143517822" sldId="2147483737"/>
              <ac:spMk id="5" creationId="{00000000-0000-0000-0000-000000000000}"/>
            </ac:spMkLst>
          </pc:spChg>
          <pc:spChg chg="mod">
            <ac:chgData name="Fake Test User" userId="SID-0" providerId="Test" clId="FakeClientId" dt="2021-09-10T05:55:10.822" v="73" actId="790"/>
            <ac:spMkLst>
              <pc:docMk/>
              <pc:sldMasterMk cId="526897659" sldId="2147483723"/>
              <pc:sldLayoutMk cId="143517822" sldId="2147483737"/>
              <ac:spMk id="7" creationId="{00000000-0000-0000-0000-000000000000}"/>
            </ac:spMkLst>
          </pc:spChg>
          <pc:spChg chg="mod">
            <ac:chgData name="Fake Test User" userId="SID-0" providerId="Test" clId="FakeClientId" dt="2021-09-10T05:55:10.822" v="73" actId="790"/>
            <ac:spMkLst>
              <pc:docMk/>
              <pc:sldMasterMk cId="526897659" sldId="2147483723"/>
              <pc:sldLayoutMk cId="143517822" sldId="2147483737"/>
              <ac:spMk id="8" creationId="{00000000-0000-0000-0000-000000000000}"/>
            </ac:spMkLst>
          </pc:spChg>
          <pc:spChg chg="mod">
            <ac:chgData name="Fake Test User" userId="SID-0" providerId="Test" clId="FakeClientId" dt="2021-09-10T05:55:10.822" v="73" actId="790"/>
            <ac:spMkLst>
              <pc:docMk/>
              <pc:sldMasterMk cId="526897659" sldId="2147483723"/>
              <pc:sldLayoutMk cId="143517822" sldId="2147483737"/>
              <ac:spMk id="9" creationId="{00000000-0000-0000-0000-000000000000}"/>
            </ac:spMkLst>
          </pc:spChg>
          <pc:spChg chg="mod">
            <ac:chgData name="Fake Test User" userId="SID-0" providerId="Test" clId="FakeClientId" dt="2021-09-10T05:55:10.822" v="73" actId="790"/>
            <ac:spMkLst>
              <pc:docMk/>
              <pc:sldMasterMk cId="526897659" sldId="2147483723"/>
              <pc:sldLayoutMk cId="143517822" sldId="2147483737"/>
              <ac:spMk id="10" creationId="{00000000-0000-0000-0000-000000000000}"/>
            </ac:spMkLst>
          </pc:spChg>
          <pc:spChg chg="mod">
            <ac:chgData name="Fake Test User" userId="SID-0" providerId="Test" clId="FakeClientId" dt="2021-09-10T05:55:10.822" v="73" actId="790"/>
            <ac:spMkLst>
              <pc:docMk/>
              <pc:sldMasterMk cId="526897659" sldId="2147483723"/>
              <pc:sldLayoutMk cId="143517822" sldId="2147483737"/>
              <ac:spMk id="11" creationId="{00000000-0000-0000-0000-000000000000}"/>
            </ac:spMkLst>
          </pc:spChg>
          <pc:spChg chg="mod">
            <ac:chgData name="Fake Test User" userId="SID-0" providerId="Test" clId="FakeClientId" dt="2021-09-10T05:55:10.822" v="73" actId="790"/>
            <ac:spMkLst>
              <pc:docMk/>
              <pc:sldMasterMk cId="526897659" sldId="2147483723"/>
              <pc:sldLayoutMk cId="143517822" sldId="2147483737"/>
              <ac:spMk id="12" creationId="{00000000-0000-0000-0000-000000000000}"/>
            </ac:spMkLst>
          </pc:spChg>
          <pc:spChg chg="mod">
            <ac:chgData name="Fake Test User" userId="SID-0" providerId="Test" clId="FakeClientId" dt="2021-09-10T05:55:10.822" v="73" actId="790"/>
            <ac:spMkLst>
              <pc:docMk/>
              <pc:sldMasterMk cId="526897659" sldId="2147483723"/>
              <pc:sldLayoutMk cId="143517822" sldId="2147483737"/>
              <ac:spMk id="15" creationId="{00000000-0000-0000-0000-000000000000}"/>
            </ac:spMkLst>
          </pc:spChg>
        </pc:sldLayoutChg>
        <pc:sldLayoutChg chg="modSp mod">
          <pc:chgData name="Fake Test User" userId="SID-0" providerId="Test" clId="FakeClientId" dt="2021-09-10T05:55:16.415" v="74" actId="790"/>
          <pc:sldLayoutMkLst>
            <pc:docMk/>
            <pc:sldMasterMk cId="526897659" sldId="2147483723"/>
            <pc:sldLayoutMk cId="3591729612" sldId="2147483738"/>
          </pc:sldLayoutMkLst>
          <pc:spChg chg="mod">
            <ac:chgData name="Fake Test User" userId="SID-0" providerId="Test" clId="FakeClientId" dt="2021-09-10T05:55:16.415" v="74" actId="790"/>
            <ac:spMkLst>
              <pc:docMk/>
              <pc:sldMasterMk cId="526897659" sldId="2147483723"/>
              <pc:sldLayoutMk cId="3591729612" sldId="2147483738"/>
              <ac:spMk id="3"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4"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5"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19"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20"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21"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22"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23"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24"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25"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26"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27" creationId="{00000000-0000-0000-0000-000000000000}"/>
            </ac:spMkLst>
          </pc:spChg>
          <pc:spChg chg="mod">
            <ac:chgData name="Fake Test User" userId="SID-0" providerId="Test" clId="FakeClientId" dt="2021-09-10T05:55:16.415" v="74" actId="790"/>
            <ac:spMkLst>
              <pc:docMk/>
              <pc:sldMasterMk cId="526897659" sldId="2147483723"/>
              <pc:sldLayoutMk cId="3591729612" sldId="2147483738"/>
              <ac:spMk id="30" creationId="{00000000-0000-0000-0000-000000000000}"/>
            </ac:spMkLst>
          </pc:spChg>
        </pc:sldLayoutChg>
        <pc:sldLayoutChg chg="modSp mod">
          <pc:chgData name="Fake Test User" userId="SID-0" providerId="Test" clId="FakeClientId" dt="2021-09-10T05:55:21.587" v="75" actId="790"/>
          <pc:sldLayoutMkLst>
            <pc:docMk/>
            <pc:sldMasterMk cId="526897659" sldId="2147483723"/>
            <pc:sldLayoutMk cId="2649903713" sldId="2147483739"/>
          </pc:sldLayoutMkLst>
          <pc:spChg chg="mod">
            <ac:chgData name="Fake Test User" userId="SID-0" providerId="Test" clId="FakeClientId" dt="2021-09-10T05:55:21.587" v="75" actId="790"/>
            <ac:spMkLst>
              <pc:docMk/>
              <pc:sldMasterMk cId="526897659" sldId="2147483723"/>
              <pc:sldLayoutMk cId="2649903713" sldId="2147483739"/>
              <ac:spMk id="2" creationId="{00000000-0000-0000-0000-000000000000}"/>
            </ac:spMkLst>
          </pc:spChg>
          <pc:spChg chg="mod">
            <ac:chgData name="Fake Test User" userId="SID-0" providerId="Test" clId="FakeClientId" dt="2021-09-10T05:55:21.587" v="75" actId="790"/>
            <ac:spMkLst>
              <pc:docMk/>
              <pc:sldMasterMk cId="526897659" sldId="2147483723"/>
              <pc:sldLayoutMk cId="2649903713" sldId="2147483739"/>
              <ac:spMk id="3" creationId="{00000000-0000-0000-0000-000000000000}"/>
            </ac:spMkLst>
          </pc:spChg>
          <pc:spChg chg="mod">
            <ac:chgData name="Fake Test User" userId="SID-0" providerId="Test" clId="FakeClientId" dt="2021-09-10T05:55:21.587" v="75" actId="790"/>
            <ac:spMkLst>
              <pc:docMk/>
              <pc:sldMasterMk cId="526897659" sldId="2147483723"/>
              <pc:sldLayoutMk cId="2649903713" sldId="2147483739"/>
              <ac:spMk id="4" creationId="{00000000-0000-0000-0000-000000000000}"/>
            </ac:spMkLst>
          </pc:spChg>
          <pc:spChg chg="mod">
            <ac:chgData name="Fake Test User" userId="SID-0" providerId="Test" clId="FakeClientId" dt="2021-09-10T05:55:21.587" v="75" actId="790"/>
            <ac:spMkLst>
              <pc:docMk/>
              <pc:sldMasterMk cId="526897659" sldId="2147483723"/>
              <pc:sldLayoutMk cId="2649903713" sldId="2147483739"/>
              <ac:spMk id="5" creationId="{00000000-0000-0000-0000-000000000000}"/>
            </ac:spMkLst>
          </pc:spChg>
          <pc:spChg chg="mod">
            <ac:chgData name="Fake Test User" userId="SID-0" providerId="Test" clId="FakeClientId" dt="2021-09-10T05:55:21.587" v="75" actId="790"/>
            <ac:spMkLst>
              <pc:docMk/>
              <pc:sldMasterMk cId="526897659" sldId="2147483723"/>
              <pc:sldLayoutMk cId="2649903713" sldId="2147483739"/>
              <ac:spMk id="6" creationId="{00000000-0000-0000-0000-000000000000}"/>
            </ac:spMkLst>
          </pc:spChg>
        </pc:sldLayoutChg>
        <pc:sldLayoutChg chg="modSp mod">
          <pc:chgData name="Fake Test User" userId="SID-0" providerId="Test" clId="FakeClientId" dt="2021-09-10T05:55:26.368" v="76" actId="790"/>
          <pc:sldLayoutMkLst>
            <pc:docMk/>
            <pc:sldMasterMk cId="526897659" sldId="2147483723"/>
            <pc:sldLayoutMk cId="2344545944" sldId="2147483740"/>
          </pc:sldLayoutMkLst>
          <pc:spChg chg="mod">
            <ac:chgData name="Fake Test User" userId="SID-0" providerId="Test" clId="FakeClientId" dt="2021-09-10T05:55:26.368" v="76" actId="790"/>
            <ac:spMkLst>
              <pc:docMk/>
              <pc:sldMasterMk cId="526897659" sldId="2147483723"/>
              <pc:sldLayoutMk cId="2344545944" sldId="2147483740"/>
              <ac:spMk id="2" creationId="{00000000-0000-0000-0000-000000000000}"/>
            </ac:spMkLst>
          </pc:spChg>
          <pc:spChg chg="mod">
            <ac:chgData name="Fake Test User" userId="SID-0" providerId="Test" clId="FakeClientId" dt="2021-09-10T05:55:26.368" v="76" actId="790"/>
            <ac:spMkLst>
              <pc:docMk/>
              <pc:sldMasterMk cId="526897659" sldId="2147483723"/>
              <pc:sldLayoutMk cId="2344545944" sldId="2147483740"/>
              <ac:spMk id="3" creationId="{00000000-0000-0000-0000-000000000000}"/>
            </ac:spMkLst>
          </pc:spChg>
          <pc:spChg chg="mod">
            <ac:chgData name="Fake Test User" userId="SID-0" providerId="Test" clId="FakeClientId" dt="2021-09-10T05:55:26.368" v="76" actId="790"/>
            <ac:spMkLst>
              <pc:docMk/>
              <pc:sldMasterMk cId="526897659" sldId="2147483723"/>
              <pc:sldLayoutMk cId="2344545944" sldId="2147483740"/>
              <ac:spMk id="4" creationId="{00000000-0000-0000-0000-000000000000}"/>
            </ac:spMkLst>
          </pc:spChg>
          <pc:spChg chg="mod">
            <ac:chgData name="Fake Test User" userId="SID-0" providerId="Test" clId="FakeClientId" dt="2021-09-10T05:55:26.368" v="76" actId="790"/>
            <ac:spMkLst>
              <pc:docMk/>
              <pc:sldMasterMk cId="526897659" sldId="2147483723"/>
              <pc:sldLayoutMk cId="2344545944" sldId="2147483740"/>
              <ac:spMk id="5" creationId="{00000000-0000-0000-0000-000000000000}"/>
            </ac:spMkLst>
          </pc:spChg>
          <pc:spChg chg="mod">
            <ac:chgData name="Fake Test User" userId="SID-0" providerId="Test" clId="FakeClientId" dt="2021-09-10T05:55:26.368" v="76" actId="790"/>
            <ac:spMkLst>
              <pc:docMk/>
              <pc:sldMasterMk cId="526897659" sldId="2147483723"/>
              <pc:sldLayoutMk cId="2344545944" sldId="2147483740"/>
              <ac:spMk id="6"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a:extLst>
              <a:ext uri="{FF2B5EF4-FFF2-40B4-BE49-F238E27FC236}">
                <a16:creationId xmlns:a16="http://schemas.microsoft.com/office/drawing/2014/main" id="{B36063CE-81D6-4592-B207-02AC171A7A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vi-VN">
              <a:latin typeface="Calibri" panose="020F0502020204030204" pitchFamily="34" charset="0"/>
              <a:cs typeface="Calibri" panose="020F0502020204030204" pitchFamily="34" charset="0"/>
            </a:endParaRPr>
          </a:p>
        </p:txBody>
      </p:sp>
      <p:sp>
        <p:nvSpPr>
          <p:cNvPr id="3" name="Chỗ dành sẵn cho Ngày tháng 2">
            <a:extLst>
              <a:ext uri="{FF2B5EF4-FFF2-40B4-BE49-F238E27FC236}">
                <a16:creationId xmlns:a16="http://schemas.microsoft.com/office/drawing/2014/main" id="{DD0ED2FB-04F3-43CB-8E36-B4E39D991B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D41C020-5695-4B82-A6C8-48B35C9351F0}" type="datetime1">
              <a:rPr lang="vi-VN" smtClean="0">
                <a:latin typeface="Calibri" panose="020F0502020204030204" pitchFamily="34" charset="0"/>
                <a:cs typeface="Calibri" panose="020F0502020204030204" pitchFamily="34" charset="0"/>
              </a:rPr>
              <a:t>13/04/2023</a:t>
            </a:fld>
            <a:endParaRPr lang="vi-VN" dirty="0">
              <a:latin typeface="Calibri" panose="020F0502020204030204" pitchFamily="34" charset="0"/>
              <a:cs typeface="Calibri" panose="020F0502020204030204" pitchFamily="34" charset="0"/>
            </a:endParaRPr>
          </a:p>
        </p:txBody>
      </p:sp>
      <p:sp>
        <p:nvSpPr>
          <p:cNvPr id="4" name="Chỗ dành sẵn cho Chân trang 3">
            <a:extLst>
              <a:ext uri="{FF2B5EF4-FFF2-40B4-BE49-F238E27FC236}">
                <a16:creationId xmlns:a16="http://schemas.microsoft.com/office/drawing/2014/main" id="{C2A7224F-3F9F-4155-9DBA-B0F7C4F4C41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vi-VN">
              <a:latin typeface="Calibri" panose="020F0502020204030204" pitchFamily="34" charset="0"/>
              <a:cs typeface="Calibri" panose="020F0502020204030204" pitchFamily="34" charset="0"/>
            </a:endParaRPr>
          </a:p>
        </p:txBody>
      </p:sp>
      <p:sp>
        <p:nvSpPr>
          <p:cNvPr id="5" name="Chỗ dành sẵn cho Số hiệu Bản chiếu 4">
            <a:extLst>
              <a:ext uri="{FF2B5EF4-FFF2-40B4-BE49-F238E27FC236}">
                <a16:creationId xmlns:a16="http://schemas.microsoft.com/office/drawing/2014/main" id="{16AEDFA8-A61F-4BA7-BB22-D43A7431CB5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B2D1E5-99D9-439B-BCD7-1C5E4AABA67E}" type="slidenum">
              <a:rPr lang="vi-VN" smtClean="0">
                <a:latin typeface="Calibri" panose="020F0502020204030204" pitchFamily="34" charset="0"/>
                <a:cs typeface="Calibri" panose="020F0502020204030204" pitchFamily="34" charset="0"/>
              </a:rPr>
              <a:t>‹#›</a:t>
            </a:fld>
            <a:endParaRPr lang="vi-VN">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0382370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libri" panose="020F0502020204030204" pitchFamily="34" charset="0"/>
                <a:cs typeface="Calibri" panose="020F0502020204030204" pitchFamily="34" charset="0"/>
              </a:defRPr>
            </a:lvl1pPr>
          </a:lstStyle>
          <a:p>
            <a:endParaRPr lang="vi-VN">
              <a:latin typeface="Calibri" panose="020F0502020204030204" pitchFamily="34" charset="0"/>
              <a:cs typeface="Calibri" panose="020F0502020204030204" pitchFamily="34" charset="0"/>
            </a:endParaRPr>
          </a:p>
        </p:txBody>
      </p:sp>
      <p:sp>
        <p:nvSpPr>
          <p:cNvPr id="3" name="Chỗ dành sẵn cho Ngày tháng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alibri" panose="020F0502020204030204" pitchFamily="34" charset="0"/>
                <a:cs typeface="Calibri" panose="020F0502020204030204" pitchFamily="34" charset="0"/>
              </a:defRPr>
            </a:lvl1pPr>
          </a:lstStyle>
          <a:p>
            <a:fld id="{BD3BC199-F6AB-4EB4-9845-744EED640C03}" type="datetime1">
              <a:rPr lang="vi-VN" smtClean="0"/>
              <a:pPr/>
              <a:t>13/04/2023</a:t>
            </a:fld>
            <a:endParaRPr lang="vi-VN">
              <a:latin typeface="Calibri" panose="020F0502020204030204" pitchFamily="34" charset="0"/>
              <a:cs typeface="Calibri" panose="020F0502020204030204" pitchFamily="34" charset="0"/>
            </a:endParaRPr>
          </a:p>
        </p:txBody>
      </p:sp>
      <p:sp>
        <p:nvSpPr>
          <p:cNvPr id="4" name="Chỗ dành sẵn cho Hình ảnh của Bản chiế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vi-VN" noProof="0"/>
          </a:p>
        </p:txBody>
      </p:sp>
      <p:sp>
        <p:nvSpPr>
          <p:cNvPr id="5" name="Chỗ dành sẵn cho Ghi ch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6" name="Chỗ dành sẵn cho Chân trang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alibri" panose="020F0502020204030204" pitchFamily="34" charset="0"/>
                <a:cs typeface="Calibri" panose="020F0502020204030204" pitchFamily="34" charset="0"/>
              </a:defRPr>
            </a:lvl1pPr>
          </a:lstStyle>
          <a:p>
            <a:endParaRPr lang="vi-VN">
              <a:latin typeface="Calibri" panose="020F0502020204030204" pitchFamily="34" charset="0"/>
              <a:cs typeface="Calibri" panose="020F0502020204030204" pitchFamily="34" charset="0"/>
            </a:endParaRPr>
          </a:p>
        </p:txBody>
      </p:sp>
      <p:sp>
        <p:nvSpPr>
          <p:cNvPr id="7" name="Chỗ dành sẵn cho Số hiệu Bản chiế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alibri" panose="020F0502020204030204" pitchFamily="34" charset="0"/>
                <a:cs typeface="Calibri" panose="020F0502020204030204" pitchFamily="34" charset="0"/>
              </a:defRPr>
            </a:lvl1pPr>
          </a:lstStyle>
          <a:p>
            <a:fld id="{B37B1F30-39B2-4CE2-8EF3-91F3179569A5}" type="slidenum">
              <a:rPr lang="vi-VN" smtClean="0"/>
              <a:pPr/>
              <a:t>‹#›</a:t>
            </a:fld>
            <a:endParaRPr lang="vi-VN">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1924286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2pPr>
    <a:lvl3pPr marL="91440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3pPr>
    <a:lvl4pPr marL="137160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4pPr>
    <a:lvl5pPr marL="1828800" algn="l" defTabSz="914400" rtl="0" eaLnBrk="1" latinLnBrk="0" hangingPunct="1">
      <a:defRPr sz="1200" kern="1200">
        <a:solidFill>
          <a:schemeClr val="tx1"/>
        </a:solidFill>
        <a:latin typeface="Calibri" panose="020F0502020204030204" pitchFamily="34" charset="0"/>
        <a:ea typeface="+mn-ea"/>
        <a:cs typeface="Calibri" panose="020F050202020403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Ghi chú 2"/>
          <p:cNvSpPr>
            <a:spLocks noGrp="1"/>
          </p:cNvSpPr>
          <p:nvPr>
            <p:ph type="body" idx="1"/>
          </p:nvPr>
        </p:nvSpPr>
        <p:spPr/>
        <p:txBody>
          <a:bodyPr rtlCol="0"/>
          <a:lstStyle/>
          <a:p>
            <a:pPr rtl="0"/>
            <a:r>
              <a:rPr lang="vi-VN" dirty="0"/>
              <a:t>Chúng tôi thiết kế mẫu này để mỗi thành viên trong nhóm dự án có một bộ trang chiếu với chủ đề riêng. Các thành viên, đây là cách bạn thêm một trang chiếu mới vào đúng tập hợp của mình: </a:t>
            </a:r>
          </a:p>
          <a:p>
            <a:pPr rtl="0"/>
            <a:br>
              <a:rPr lang="vi-VN" dirty="0"/>
            </a:br>
            <a:r>
              <a:rPr lang="vi-VN" dirty="0"/>
              <a:t>Đánh dấu nơi bạn muốn thêm trang chiếu: Chọn một hình hiện có trong ngăn Hình thu nhỏ, bấm vào nút Trang chiếu mới, sau đó chọn bố trí. Trang chiếu mới có cùng chủ đề với các trang chiếu khác trong tập hợp của bạn. </a:t>
            </a:r>
          </a:p>
          <a:p>
            <a:pPr rtl="0"/>
            <a:endParaRPr lang="vi-VN" dirty="0"/>
          </a:p>
          <a:p>
            <a:pPr rtl="0"/>
            <a:r>
              <a:rPr lang="vi-VN" dirty="0"/>
              <a:t>Hãy cẩn thận! Đừng làm phiền các diễn giả bằng cách vô tình thay đổi chủ đề của họ. Điều đó có thể xảy ra nếu bạn chọn một chủ đề khác từ tab Thiết kế, chủ đề này sẽ thay đổi mọi trang chiếu trong bản trình bày sang giao diện đó. </a:t>
            </a:r>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pPr/>
              <a:t>1</a:t>
            </a:fld>
            <a:endParaRPr lang="vi-VN"/>
          </a:p>
        </p:txBody>
      </p:sp>
      <p:sp>
        <p:nvSpPr>
          <p:cNvPr id="7" name="Chỗ dành sẵn cho Hình ảnh của Bản chiếu 6"/>
          <p:cNvSpPr>
            <a:spLocks noGrp="1" noRot="1" noChangeAspect="1"/>
          </p:cNvSpPr>
          <p:nvPr>
            <p:ph type="sldImg"/>
          </p:nvPr>
        </p:nvSpPr>
        <p:spPr/>
      </p:sp>
    </p:spTree>
    <p:extLst>
      <p:ext uri="{BB962C8B-B14F-4D97-AF65-F5344CB8AC3E}">
        <p14:creationId xmlns:p14="http://schemas.microsoft.com/office/powerpoint/2010/main" val="8546135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10</a:t>
            </a:fld>
            <a:endParaRPr lang="vi-VN"/>
          </a:p>
        </p:txBody>
      </p:sp>
    </p:spTree>
    <p:extLst>
      <p:ext uri="{BB962C8B-B14F-4D97-AF65-F5344CB8AC3E}">
        <p14:creationId xmlns:p14="http://schemas.microsoft.com/office/powerpoint/2010/main" val="39518279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11</a:t>
            </a:fld>
            <a:endParaRPr lang="vi-VN"/>
          </a:p>
        </p:txBody>
      </p:sp>
    </p:spTree>
    <p:extLst>
      <p:ext uri="{BB962C8B-B14F-4D97-AF65-F5344CB8AC3E}">
        <p14:creationId xmlns:p14="http://schemas.microsoft.com/office/powerpoint/2010/main" val="28414287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12</a:t>
            </a:fld>
            <a:endParaRPr lang="vi-VN"/>
          </a:p>
        </p:txBody>
      </p:sp>
    </p:spTree>
    <p:extLst>
      <p:ext uri="{BB962C8B-B14F-4D97-AF65-F5344CB8AC3E}">
        <p14:creationId xmlns:p14="http://schemas.microsoft.com/office/powerpoint/2010/main" val="5970276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13</a:t>
            </a:fld>
            <a:endParaRPr lang="vi-VN"/>
          </a:p>
        </p:txBody>
      </p:sp>
    </p:spTree>
    <p:extLst>
      <p:ext uri="{BB962C8B-B14F-4D97-AF65-F5344CB8AC3E}">
        <p14:creationId xmlns:p14="http://schemas.microsoft.com/office/powerpoint/2010/main" val="46842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14</a:t>
            </a:fld>
            <a:endParaRPr lang="vi-VN"/>
          </a:p>
        </p:txBody>
      </p:sp>
    </p:spTree>
    <p:extLst>
      <p:ext uri="{BB962C8B-B14F-4D97-AF65-F5344CB8AC3E}">
        <p14:creationId xmlns:p14="http://schemas.microsoft.com/office/powerpoint/2010/main" val="13561344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15</a:t>
            </a:fld>
            <a:endParaRPr lang="vi-VN"/>
          </a:p>
        </p:txBody>
      </p:sp>
    </p:spTree>
    <p:extLst>
      <p:ext uri="{BB962C8B-B14F-4D97-AF65-F5344CB8AC3E}">
        <p14:creationId xmlns:p14="http://schemas.microsoft.com/office/powerpoint/2010/main" val="413661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16</a:t>
            </a:fld>
            <a:endParaRPr lang="vi-VN"/>
          </a:p>
        </p:txBody>
      </p:sp>
    </p:spTree>
    <p:extLst>
      <p:ext uri="{BB962C8B-B14F-4D97-AF65-F5344CB8AC3E}">
        <p14:creationId xmlns:p14="http://schemas.microsoft.com/office/powerpoint/2010/main" val="321841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17</a:t>
            </a:fld>
            <a:endParaRPr lang="vi-VN"/>
          </a:p>
        </p:txBody>
      </p:sp>
    </p:spTree>
    <p:extLst>
      <p:ext uri="{BB962C8B-B14F-4D97-AF65-F5344CB8AC3E}">
        <p14:creationId xmlns:p14="http://schemas.microsoft.com/office/powerpoint/2010/main" val="25343537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18</a:t>
            </a:fld>
            <a:endParaRPr lang="vi-VN"/>
          </a:p>
        </p:txBody>
      </p:sp>
    </p:spTree>
    <p:extLst>
      <p:ext uri="{BB962C8B-B14F-4D97-AF65-F5344CB8AC3E}">
        <p14:creationId xmlns:p14="http://schemas.microsoft.com/office/powerpoint/2010/main" val="787779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19</a:t>
            </a:fld>
            <a:endParaRPr lang="vi-VN"/>
          </a:p>
        </p:txBody>
      </p:sp>
    </p:spTree>
    <p:extLst>
      <p:ext uri="{BB962C8B-B14F-4D97-AF65-F5344CB8AC3E}">
        <p14:creationId xmlns:p14="http://schemas.microsoft.com/office/powerpoint/2010/main" val="4122055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2</a:t>
            </a:fld>
            <a:endParaRPr lang="vi-VN"/>
          </a:p>
        </p:txBody>
      </p:sp>
    </p:spTree>
    <p:extLst>
      <p:ext uri="{BB962C8B-B14F-4D97-AF65-F5344CB8AC3E}">
        <p14:creationId xmlns:p14="http://schemas.microsoft.com/office/powerpoint/2010/main" val="32906167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20</a:t>
            </a:fld>
            <a:endParaRPr lang="vi-VN"/>
          </a:p>
        </p:txBody>
      </p:sp>
    </p:spTree>
    <p:extLst>
      <p:ext uri="{BB962C8B-B14F-4D97-AF65-F5344CB8AC3E}">
        <p14:creationId xmlns:p14="http://schemas.microsoft.com/office/powerpoint/2010/main" val="1891506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3</a:t>
            </a:fld>
            <a:endParaRPr lang="vi-VN"/>
          </a:p>
        </p:txBody>
      </p:sp>
    </p:spTree>
    <p:extLst>
      <p:ext uri="{BB962C8B-B14F-4D97-AF65-F5344CB8AC3E}">
        <p14:creationId xmlns:p14="http://schemas.microsoft.com/office/powerpoint/2010/main" val="470722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dirty="0"/>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4</a:t>
            </a:fld>
            <a:endParaRPr lang="vi-VN"/>
          </a:p>
        </p:txBody>
      </p:sp>
    </p:spTree>
    <p:extLst>
      <p:ext uri="{BB962C8B-B14F-4D97-AF65-F5344CB8AC3E}">
        <p14:creationId xmlns:p14="http://schemas.microsoft.com/office/powerpoint/2010/main" val="2577236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5</a:t>
            </a:fld>
            <a:endParaRPr lang="vi-VN"/>
          </a:p>
        </p:txBody>
      </p:sp>
    </p:spTree>
    <p:extLst>
      <p:ext uri="{BB962C8B-B14F-4D97-AF65-F5344CB8AC3E}">
        <p14:creationId xmlns:p14="http://schemas.microsoft.com/office/powerpoint/2010/main" val="24655125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6</a:t>
            </a:fld>
            <a:endParaRPr lang="vi-VN"/>
          </a:p>
        </p:txBody>
      </p:sp>
    </p:spTree>
    <p:extLst>
      <p:ext uri="{BB962C8B-B14F-4D97-AF65-F5344CB8AC3E}">
        <p14:creationId xmlns:p14="http://schemas.microsoft.com/office/powerpoint/2010/main" val="26515147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7</a:t>
            </a:fld>
            <a:endParaRPr lang="vi-VN"/>
          </a:p>
        </p:txBody>
      </p:sp>
    </p:spTree>
    <p:extLst>
      <p:ext uri="{BB962C8B-B14F-4D97-AF65-F5344CB8AC3E}">
        <p14:creationId xmlns:p14="http://schemas.microsoft.com/office/powerpoint/2010/main" val="25147968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8</a:t>
            </a:fld>
            <a:endParaRPr lang="vi-VN"/>
          </a:p>
        </p:txBody>
      </p:sp>
    </p:spTree>
    <p:extLst>
      <p:ext uri="{BB962C8B-B14F-4D97-AF65-F5344CB8AC3E}">
        <p14:creationId xmlns:p14="http://schemas.microsoft.com/office/powerpoint/2010/main" val="42647485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rtlCol="0"/>
          <a:lstStyle/>
          <a:p>
            <a:pPr rtl="0"/>
            <a:endParaRPr lang="vi-VN"/>
          </a:p>
        </p:txBody>
      </p:sp>
      <p:sp>
        <p:nvSpPr>
          <p:cNvPr id="4" name="Chỗ dành sẵn cho Số hiệu Bản chiếu 3"/>
          <p:cNvSpPr>
            <a:spLocks noGrp="1"/>
          </p:cNvSpPr>
          <p:nvPr>
            <p:ph type="sldNum" sz="quarter" idx="10"/>
          </p:nvPr>
        </p:nvSpPr>
        <p:spPr/>
        <p:txBody>
          <a:bodyPr rtlCol="0"/>
          <a:lstStyle/>
          <a:p>
            <a:pPr rtl="0"/>
            <a:fld id="{A7666ED7-631A-46AF-B451-227D0A8685A0}" type="slidenum">
              <a:rPr lang="vi-VN" smtClean="0"/>
              <a:t>9</a:t>
            </a:fld>
            <a:endParaRPr lang="vi-VN"/>
          </a:p>
        </p:txBody>
      </p:sp>
    </p:spTree>
    <p:extLst>
      <p:ext uri="{BB962C8B-B14F-4D97-AF65-F5344CB8AC3E}">
        <p14:creationId xmlns:p14="http://schemas.microsoft.com/office/powerpoint/2010/main" val="20643240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rang chiếu Tiêu đề">
    <p:spTree>
      <p:nvGrpSpPr>
        <p:cNvPr id="1" name=""/>
        <p:cNvGrpSpPr/>
        <p:nvPr/>
      </p:nvGrpSpPr>
      <p:grpSpPr>
        <a:xfrm>
          <a:off x="0" y="0"/>
          <a:ext cx="0" cy="0"/>
          <a:chOff x="0" y="0"/>
          <a:chExt cx="0" cy="0"/>
        </a:xfrm>
      </p:grpSpPr>
      <p:pic>
        <p:nvPicPr>
          <p:cNvPr id="7" name="Hình ảnh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Hình ảnh 7"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Hình chữ nhật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Hình chữ nhật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ctrTitle" hasCustomPrompt="1"/>
          </p:nvPr>
        </p:nvSpPr>
        <p:spPr>
          <a:xfrm>
            <a:off x="680322" y="2733709"/>
            <a:ext cx="8144134" cy="1373070"/>
          </a:xfrm>
        </p:spPr>
        <p:txBody>
          <a:bodyPr rtlCol="0" anchor="b">
            <a:noAutofit/>
          </a:bodyPr>
          <a:lstStyle>
            <a:lvl1pPr algn="r">
              <a:defRPr sz="5400"/>
            </a:lvl1pPr>
          </a:lstStyle>
          <a:p>
            <a:pPr rtl="0"/>
            <a:r>
              <a:rPr lang="vi-VN" noProof="0"/>
              <a:t>Bấm để chỉnh sửa kiểu tiêu đề Bản cái</a:t>
            </a:r>
          </a:p>
        </p:txBody>
      </p:sp>
      <p:sp>
        <p:nvSpPr>
          <p:cNvPr id="3" name="Tiêu đề phụ 2"/>
          <p:cNvSpPr>
            <a:spLocks noGrp="1"/>
          </p:cNvSpPr>
          <p:nvPr>
            <p:ph type="subTitle" idx="1" hasCustomPrompt="1"/>
          </p:nvPr>
        </p:nvSpPr>
        <p:spPr>
          <a:xfrm>
            <a:off x="680322" y="4394039"/>
            <a:ext cx="8144134" cy="1117687"/>
          </a:xfrm>
        </p:spPr>
        <p:txBody>
          <a:bodyPr rtlCol="0">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vi-VN" noProof="0"/>
              <a:t>Bấm để chỉnh sửa kiểu phụ đề của Bản cái</a:t>
            </a:r>
          </a:p>
        </p:txBody>
      </p:sp>
      <p:sp>
        <p:nvSpPr>
          <p:cNvPr id="4" name="Chỗ dành sẵn cho Ngày tháng 3"/>
          <p:cNvSpPr>
            <a:spLocks noGrp="1"/>
          </p:cNvSpPr>
          <p:nvPr>
            <p:ph type="dt" sz="half" idx="10"/>
          </p:nvPr>
        </p:nvSpPr>
        <p:spPr/>
        <p:txBody>
          <a:bodyPr rtlCol="0"/>
          <a:lstStyle/>
          <a:p>
            <a:pPr rtl="0"/>
            <a:fld id="{27F08A24-1268-49F1-87EE-B6E56F1FEF0D}" type="datetime1">
              <a:rPr lang="vi-VN" noProof="0" smtClean="0"/>
              <a:t>13/04/2023</a:t>
            </a:fld>
            <a:endParaRPr lang="vi-VN" noProof="0"/>
          </a:p>
        </p:txBody>
      </p:sp>
      <p:sp>
        <p:nvSpPr>
          <p:cNvPr id="5" name="Chỗ dành sẵn cho Chân trang 4"/>
          <p:cNvSpPr>
            <a:spLocks noGrp="1"/>
          </p:cNvSpPr>
          <p:nvPr>
            <p:ph type="ftr" sz="quarter" idx="11"/>
          </p:nvPr>
        </p:nvSpPr>
        <p:spPr/>
        <p:txBody>
          <a:bodyPr rtlCol="0"/>
          <a:lstStyle/>
          <a:p>
            <a:pPr rtl="0"/>
            <a:endParaRPr lang="vi-VN" noProof="0"/>
          </a:p>
        </p:txBody>
      </p:sp>
      <p:sp>
        <p:nvSpPr>
          <p:cNvPr id="6" name="Chỗ dành sẵn cho Số hiệu Bản chiếu 5"/>
          <p:cNvSpPr>
            <a:spLocks noGrp="1"/>
          </p:cNvSpPr>
          <p:nvPr>
            <p:ph type="sldNum" sz="quarter" idx="12"/>
          </p:nvPr>
        </p:nvSpPr>
        <p:spPr>
          <a:xfrm>
            <a:off x="9255346" y="2750337"/>
            <a:ext cx="1171888" cy="1356442"/>
          </a:xfrm>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3337840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Ảnh toàn cảnh có chú thích">
    <p:spTree>
      <p:nvGrpSpPr>
        <p:cNvPr id="1" name=""/>
        <p:cNvGrpSpPr/>
        <p:nvPr/>
      </p:nvGrpSpPr>
      <p:grpSpPr>
        <a:xfrm>
          <a:off x="0" y="0"/>
          <a:ext cx="0" cy="0"/>
          <a:chOff x="0" y="0"/>
          <a:chExt cx="0" cy="0"/>
        </a:xfrm>
      </p:grpSpPr>
      <p:pic>
        <p:nvPicPr>
          <p:cNvPr id="8" name="Hình ảnh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Hình ảnh 8"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Hình chữ nhật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Hình chữ nhật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a:xfrm>
            <a:off x="680322" y="4711616"/>
            <a:ext cx="9613859" cy="453051"/>
          </a:xfrm>
        </p:spPr>
        <p:txBody>
          <a:bodyPr rtlCol="0" anchor="b">
            <a:normAutofit/>
          </a:bodyPr>
          <a:lstStyle>
            <a:lvl1pPr>
              <a:defRPr sz="2400"/>
            </a:lvl1pPr>
          </a:lstStyle>
          <a:p>
            <a:pPr rtl="0"/>
            <a:r>
              <a:rPr lang="vi-VN" noProof="0"/>
              <a:t>Bấm để chỉnh sửa kiểu tiêu đề Bản cái</a:t>
            </a:r>
          </a:p>
        </p:txBody>
      </p:sp>
      <p:sp>
        <p:nvSpPr>
          <p:cNvPr id="3" name="Chỗ dành sẵn cho Hình ảnh 2"/>
          <p:cNvSpPr>
            <a:spLocks noGrp="1" noChangeAspect="1"/>
          </p:cNvSpPr>
          <p:nvPr>
            <p:ph type="pic" idx="1" hasCustomPrompt="1"/>
          </p:nvPr>
        </p:nvSpPr>
        <p:spPr>
          <a:xfrm>
            <a:off x="680322" y="609597"/>
            <a:ext cx="9613859" cy="3589575"/>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vi-VN" noProof="0"/>
              <a:t>Bấm vào biểu tượng để thêm ảnh</a:t>
            </a:r>
          </a:p>
        </p:txBody>
      </p:sp>
      <p:sp>
        <p:nvSpPr>
          <p:cNvPr id="4" name="Chỗ dành sẵn cho Văn bản 3"/>
          <p:cNvSpPr>
            <a:spLocks noGrp="1"/>
          </p:cNvSpPr>
          <p:nvPr>
            <p:ph type="body" sz="half" idx="2" hasCustomPrompt="1"/>
          </p:nvPr>
        </p:nvSpPr>
        <p:spPr>
          <a:xfrm>
            <a:off x="680319" y="5169583"/>
            <a:ext cx="9613862" cy="622971"/>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vi-VN" noProof="0"/>
              <a:t>Bấm để chỉnh sửa kiểu văn bản Bản cái</a:t>
            </a:r>
          </a:p>
        </p:txBody>
      </p:sp>
      <p:sp>
        <p:nvSpPr>
          <p:cNvPr id="5" name="Chỗ dành sẵn cho Ngày tháng 4"/>
          <p:cNvSpPr>
            <a:spLocks noGrp="1"/>
          </p:cNvSpPr>
          <p:nvPr>
            <p:ph type="dt" sz="half" idx="10"/>
          </p:nvPr>
        </p:nvSpPr>
        <p:spPr/>
        <p:txBody>
          <a:bodyPr rtlCol="0"/>
          <a:lstStyle/>
          <a:p>
            <a:pPr rtl="0"/>
            <a:fld id="{3ED3D0AE-82F0-46C9-A834-39F1D75F5A7A}" type="datetime1">
              <a:rPr lang="vi-VN" noProof="0" smtClean="0"/>
              <a:t>13/04/2023</a:t>
            </a:fld>
            <a:endParaRPr lang="vi-VN" noProof="0"/>
          </a:p>
        </p:txBody>
      </p:sp>
      <p:sp>
        <p:nvSpPr>
          <p:cNvPr id="6" name="Chỗ dành sẵn cho Chân trang 5"/>
          <p:cNvSpPr>
            <a:spLocks noGrp="1"/>
          </p:cNvSpPr>
          <p:nvPr>
            <p:ph type="ftr" sz="quarter" idx="11"/>
          </p:nvPr>
        </p:nvSpPr>
        <p:spPr/>
        <p:txBody>
          <a:bodyPr rtlCol="0"/>
          <a:lstStyle/>
          <a:p>
            <a:pPr rtl="0"/>
            <a:endParaRPr lang="vi-VN" noProof="0"/>
          </a:p>
        </p:txBody>
      </p:sp>
      <p:sp>
        <p:nvSpPr>
          <p:cNvPr id="7" name="Chỗ dành sẵn cho Số hiệu Bản chiếu 6"/>
          <p:cNvSpPr>
            <a:spLocks noGrp="1"/>
          </p:cNvSpPr>
          <p:nvPr>
            <p:ph type="sldNum" sz="quarter" idx="12"/>
          </p:nvPr>
        </p:nvSpPr>
        <p:spPr>
          <a:xfrm>
            <a:off x="10729455" y="4711309"/>
            <a:ext cx="1154151" cy="1090789"/>
          </a:xfrm>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4064239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êu đề và chú thích">
    <p:spTree>
      <p:nvGrpSpPr>
        <p:cNvPr id="1" name=""/>
        <p:cNvGrpSpPr/>
        <p:nvPr/>
      </p:nvGrpSpPr>
      <p:grpSpPr>
        <a:xfrm>
          <a:off x="0" y="0"/>
          <a:ext cx="0" cy="0"/>
          <a:chOff x="0" y="0"/>
          <a:chExt cx="0" cy="0"/>
        </a:xfrm>
      </p:grpSpPr>
      <p:pic>
        <p:nvPicPr>
          <p:cNvPr id="8" name="Hình ảnh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Hình ảnh 8"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Hình chữ nhật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Hình chữ nhật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a:xfrm>
            <a:off x="680322" y="609597"/>
            <a:ext cx="9613858" cy="3592750"/>
          </a:xfrm>
        </p:spPr>
        <p:txBody>
          <a:bodyPr rtlCol="0" anchor="ctr"/>
          <a:lstStyle>
            <a:lvl1pPr>
              <a:defRPr sz="3200"/>
            </a:lvl1pPr>
          </a:lstStyle>
          <a:p>
            <a:pPr rtl="0"/>
            <a:r>
              <a:rPr lang="vi-VN" noProof="0"/>
              <a:t>Bấm để chỉnh sửa kiểu tiêu đề Bản cái</a:t>
            </a:r>
          </a:p>
        </p:txBody>
      </p:sp>
      <p:sp>
        <p:nvSpPr>
          <p:cNvPr id="4" name="Chỗ dành sẵn cho Văn bản 3"/>
          <p:cNvSpPr>
            <a:spLocks noGrp="1"/>
          </p:cNvSpPr>
          <p:nvPr>
            <p:ph type="body" sz="half" idx="2" hasCustomPrompt="1"/>
          </p:nvPr>
        </p:nvSpPr>
        <p:spPr>
          <a:xfrm>
            <a:off x="680322" y="4711615"/>
            <a:ext cx="9613859" cy="1090789"/>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vi-VN" noProof="0"/>
              <a:t>Bấm để chỉnh sửa kiểu văn bản Bản cái</a:t>
            </a:r>
          </a:p>
        </p:txBody>
      </p:sp>
      <p:sp>
        <p:nvSpPr>
          <p:cNvPr id="5" name="Chỗ dành sẵn cho Ngày tháng 4"/>
          <p:cNvSpPr>
            <a:spLocks noGrp="1"/>
          </p:cNvSpPr>
          <p:nvPr>
            <p:ph type="dt" sz="half" idx="10"/>
          </p:nvPr>
        </p:nvSpPr>
        <p:spPr/>
        <p:txBody>
          <a:bodyPr rtlCol="0"/>
          <a:lstStyle/>
          <a:p>
            <a:pPr rtl="0"/>
            <a:fld id="{A1BC6245-6D1A-4290-A786-653E376AA375}" type="datetime1">
              <a:rPr lang="vi-VN" noProof="0" smtClean="0"/>
              <a:t>13/04/2023</a:t>
            </a:fld>
            <a:endParaRPr lang="vi-VN" noProof="0"/>
          </a:p>
        </p:txBody>
      </p:sp>
      <p:sp>
        <p:nvSpPr>
          <p:cNvPr id="6" name="Chỗ dành sẵn cho Chân trang 5"/>
          <p:cNvSpPr>
            <a:spLocks noGrp="1"/>
          </p:cNvSpPr>
          <p:nvPr>
            <p:ph type="ftr" sz="quarter" idx="11"/>
          </p:nvPr>
        </p:nvSpPr>
        <p:spPr/>
        <p:txBody>
          <a:bodyPr rtlCol="0"/>
          <a:lstStyle/>
          <a:p>
            <a:pPr rtl="0"/>
            <a:endParaRPr lang="vi-VN" noProof="0"/>
          </a:p>
        </p:txBody>
      </p:sp>
      <p:sp>
        <p:nvSpPr>
          <p:cNvPr id="7" name="Chỗ dành sẵn cho Số hiệu Bản chiếu 6"/>
          <p:cNvSpPr>
            <a:spLocks noGrp="1"/>
          </p:cNvSpPr>
          <p:nvPr>
            <p:ph type="sldNum" sz="quarter" idx="12"/>
          </p:nvPr>
        </p:nvSpPr>
        <p:spPr>
          <a:xfrm>
            <a:off x="10729455" y="4711615"/>
            <a:ext cx="1154151" cy="1090789"/>
          </a:xfrm>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2538369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ích dẫn có chú thích">
    <p:spTree>
      <p:nvGrpSpPr>
        <p:cNvPr id="1" name=""/>
        <p:cNvGrpSpPr/>
        <p:nvPr/>
      </p:nvGrpSpPr>
      <p:grpSpPr>
        <a:xfrm>
          <a:off x="0" y="0"/>
          <a:ext cx="0" cy="0"/>
          <a:chOff x="0" y="0"/>
          <a:chExt cx="0" cy="0"/>
        </a:xfrm>
      </p:grpSpPr>
      <p:pic>
        <p:nvPicPr>
          <p:cNvPr id="11" name="Hình ảnh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Hình ảnh 12"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Hình chữ nhật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Hình chữ nhật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a:xfrm>
            <a:off x="1127856" y="609598"/>
            <a:ext cx="8718877" cy="3036061"/>
          </a:xfrm>
        </p:spPr>
        <p:txBody>
          <a:bodyPr rtlCol="0" anchor="ctr"/>
          <a:lstStyle>
            <a:lvl1pPr>
              <a:defRPr sz="3200"/>
            </a:lvl1pPr>
          </a:lstStyle>
          <a:p>
            <a:pPr rtl="0"/>
            <a:r>
              <a:rPr lang="vi-VN" noProof="0"/>
              <a:t>Bấm để chỉnh sửa kiểu tiêu đề Bản cái</a:t>
            </a:r>
          </a:p>
        </p:txBody>
      </p:sp>
      <p:sp>
        <p:nvSpPr>
          <p:cNvPr id="12" name="Chỗ dành sẵn cho Văn bản 3"/>
          <p:cNvSpPr>
            <a:spLocks noGrp="1"/>
          </p:cNvSpPr>
          <p:nvPr>
            <p:ph type="body" sz="half" idx="13" hasCustomPrompt="1"/>
          </p:nvPr>
        </p:nvSpPr>
        <p:spPr>
          <a:xfrm>
            <a:off x="1402288" y="3653379"/>
            <a:ext cx="815657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vi-VN" noProof="0"/>
              <a:t>Bấm để chỉnh sửa kiểu văn bản Bản cái</a:t>
            </a:r>
          </a:p>
        </p:txBody>
      </p:sp>
      <p:sp>
        <p:nvSpPr>
          <p:cNvPr id="4" name="Chỗ dành sẵn cho Văn bản 3"/>
          <p:cNvSpPr>
            <a:spLocks noGrp="1"/>
          </p:cNvSpPr>
          <p:nvPr>
            <p:ph type="body" sz="half" idx="2" hasCustomPrompt="1"/>
          </p:nvPr>
        </p:nvSpPr>
        <p:spPr>
          <a:xfrm>
            <a:off x="680322" y="4711615"/>
            <a:ext cx="9613859" cy="1090789"/>
          </a:xfrm>
        </p:spPr>
        <p:txBody>
          <a:bodyPr rtlCol="0"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vi-VN" noProof="0"/>
              <a:t>Bấm để chỉnh sửa kiểu văn bản Bản cái</a:t>
            </a:r>
          </a:p>
        </p:txBody>
      </p:sp>
      <p:sp>
        <p:nvSpPr>
          <p:cNvPr id="5" name="Chỗ dành sẵn cho Ngày tháng 4"/>
          <p:cNvSpPr>
            <a:spLocks noGrp="1"/>
          </p:cNvSpPr>
          <p:nvPr>
            <p:ph type="dt" sz="half" idx="10"/>
          </p:nvPr>
        </p:nvSpPr>
        <p:spPr/>
        <p:txBody>
          <a:bodyPr rtlCol="0"/>
          <a:lstStyle/>
          <a:p>
            <a:pPr rtl="0"/>
            <a:fld id="{80A00668-A065-4413-BF07-50C9B0BAED3F}" type="datetime1">
              <a:rPr lang="vi-VN" noProof="0" smtClean="0"/>
              <a:t>13/04/2023</a:t>
            </a:fld>
            <a:endParaRPr lang="vi-VN" noProof="0"/>
          </a:p>
        </p:txBody>
      </p:sp>
      <p:sp>
        <p:nvSpPr>
          <p:cNvPr id="6" name="Chỗ dành sẵn cho Chân trang 5"/>
          <p:cNvSpPr>
            <a:spLocks noGrp="1"/>
          </p:cNvSpPr>
          <p:nvPr>
            <p:ph type="ftr" sz="quarter" idx="11"/>
          </p:nvPr>
        </p:nvSpPr>
        <p:spPr/>
        <p:txBody>
          <a:bodyPr rtlCol="0"/>
          <a:lstStyle/>
          <a:p>
            <a:pPr rtl="0"/>
            <a:endParaRPr lang="vi-VN" noProof="0"/>
          </a:p>
        </p:txBody>
      </p:sp>
      <p:sp>
        <p:nvSpPr>
          <p:cNvPr id="7" name="Chỗ dành sẵn cho Số hiệu Bản chiếu 6"/>
          <p:cNvSpPr>
            <a:spLocks noGrp="1"/>
          </p:cNvSpPr>
          <p:nvPr>
            <p:ph type="sldNum" sz="quarter" idx="12"/>
          </p:nvPr>
        </p:nvSpPr>
        <p:spPr>
          <a:xfrm>
            <a:off x="10729455" y="4709925"/>
            <a:ext cx="1154151" cy="1090789"/>
          </a:xfrm>
        </p:spPr>
        <p:txBody>
          <a:bodyPr rtlCol="0"/>
          <a:lstStyle/>
          <a:p>
            <a:pPr rtl="0"/>
            <a:fld id="{6D22F896-40B5-4ADD-8801-0D06FADFA095}" type="slidenum">
              <a:rPr lang="vi-VN" noProof="0" smtClean="0"/>
              <a:t>‹#›</a:t>
            </a:fld>
            <a:endParaRPr lang="vi-VN" noProof="0"/>
          </a:p>
        </p:txBody>
      </p:sp>
      <p:sp>
        <p:nvSpPr>
          <p:cNvPr id="16" name="Hộp văn bản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vi-VN" sz="7200" noProof="0">
                <a:solidFill>
                  <a:schemeClr val="tx1"/>
                </a:solidFill>
                <a:effectLst/>
              </a:rPr>
              <a:t>“</a:t>
            </a:r>
          </a:p>
        </p:txBody>
      </p:sp>
      <p:sp>
        <p:nvSpPr>
          <p:cNvPr id="17" name="Hộp văn bản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vi-VN" sz="7200" noProof="0">
                <a:solidFill>
                  <a:schemeClr val="tx1"/>
                </a:solidFill>
                <a:effectLst/>
              </a:rPr>
              <a:t>”</a:t>
            </a:r>
          </a:p>
        </p:txBody>
      </p:sp>
    </p:spTree>
    <p:extLst>
      <p:ext uri="{BB962C8B-B14F-4D97-AF65-F5344CB8AC3E}">
        <p14:creationId xmlns:p14="http://schemas.microsoft.com/office/powerpoint/2010/main" val="3459956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nh thiếp">
    <p:spTree>
      <p:nvGrpSpPr>
        <p:cNvPr id="1" name=""/>
        <p:cNvGrpSpPr/>
        <p:nvPr/>
      </p:nvGrpSpPr>
      <p:grpSpPr>
        <a:xfrm>
          <a:off x="0" y="0"/>
          <a:ext cx="0" cy="0"/>
          <a:chOff x="0" y="0"/>
          <a:chExt cx="0" cy="0"/>
        </a:xfrm>
      </p:grpSpPr>
      <p:pic>
        <p:nvPicPr>
          <p:cNvPr id="9" name="Hình ảnh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Hình ảnh 9"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Hình chữ nhật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Hình chữ nhật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a:xfrm>
            <a:off x="680319" y="4711615"/>
            <a:ext cx="9613862" cy="588535"/>
          </a:xfrm>
        </p:spPr>
        <p:txBody>
          <a:bodyPr rtlCol="0" anchor="b"/>
          <a:lstStyle>
            <a:lvl1pPr>
              <a:defRPr sz="3200"/>
            </a:lvl1pPr>
          </a:lstStyle>
          <a:p>
            <a:pPr rtl="0"/>
            <a:r>
              <a:rPr lang="vi-VN" noProof="0"/>
              <a:t>Bấm để chỉnh sửa kiểu tiêu đề Bản cái</a:t>
            </a:r>
          </a:p>
        </p:txBody>
      </p:sp>
      <p:sp>
        <p:nvSpPr>
          <p:cNvPr id="4" name="Chỗ dành sẵn cho Văn bản 3"/>
          <p:cNvSpPr>
            <a:spLocks noGrp="1"/>
          </p:cNvSpPr>
          <p:nvPr>
            <p:ph type="body" sz="half" idx="2" hasCustomPrompt="1"/>
          </p:nvPr>
        </p:nvSpPr>
        <p:spPr>
          <a:xfrm>
            <a:off x="680320" y="5300149"/>
            <a:ext cx="9613862" cy="502255"/>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vi-VN" noProof="0"/>
              <a:t>Bấm để chỉnh sửa kiểu văn bản Bản cái</a:t>
            </a:r>
          </a:p>
        </p:txBody>
      </p:sp>
      <p:sp>
        <p:nvSpPr>
          <p:cNvPr id="5" name="Chỗ dành sẵn cho Ngày tháng 4"/>
          <p:cNvSpPr>
            <a:spLocks noGrp="1"/>
          </p:cNvSpPr>
          <p:nvPr>
            <p:ph type="dt" sz="half" idx="10"/>
          </p:nvPr>
        </p:nvSpPr>
        <p:spPr/>
        <p:txBody>
          <a:bodyPr rtlCol="0"/>
          <a:lstStyle/>
          <a:p>
            <a:pPr rtl="0"/>
            <a:fld id="{2751E5AA-BA5D-41B6-883E-220C0E6870DA}" type="datetime1">
              <a:rPr lang="vi-VN" noProof="0" smtClean="0"/>
              <a:t>13/04/2023</a:t>
            </a:fld>
            <a:endParaRPr lang="vi-VN" noProof="0"/>
          </a:p>
        </p:txBody>
      </p:sp>
      <p:sp>
        <p:nvSpPr>
          <p:cNvPr id="6" name="Chỗ dành sẵn cho Chân trang 5"/>
          <p:cNvSpPr>
            <a:spLocks noGrp="1"/>
          </p:cNvSpPr>
          <p:nvPr>
            <p:ph type="ftr" sz="quarter" idx="11"/>
          </p:nvPr>
        </p:nvSpPr>
        <p:spPr/>
        <p:txBody>
          <a:bodyPr rtlCol="0"/>
          <a:lstStyle/>
          <a:p>
            <a:pPr rtl="0"/>
            <a:endParaRPr lang="vi-VN" noProof="0"/>
          </a:p>
        </p:txBody>
      </p:sp>
      <p:sp>
        <p:nvSpPr>
          <p:cNvPr id="7" name="Chỗ dành sẵn cho Số hiệu Bản chiếu 6"/>
          <p:cNvSpPr>
            <a:spLocks noGrp="1"/>
          </p:cNvSpPr>
          <p:nvPr>
            <p:ph type="sldNum" sz="quarter" idx="12"/>
          </p:nvPr>
        </p:nvSpPr>
        <p:spPr>
          <a:xfrm>
            <a:off x="10729455" y="4709925"/>
            <a:ext cx="1154151" cy="1090789"/>
          </a:xfrm>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4287304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ột 3">
    <p:spTree>
      <p:nvGrpSpPr>
        <p:cNvPr id="1" name=""/>
        <p:cNvGrpSpPr/>
        <p:nvPr/>
      </p:nvGrpSpPr>
      <p:grpSpPr>
        <a:xfrm>
          <a:off x="0" y="0"/>
          <a:ext cx="0" cy="0"/>
          <a:chOff x="0" y="0"/>
          <a:chExt cx="0" cy="0"/>
        </a:xfrm>
      </p:grpSpPr>
      <p:pic>
        <p:nvPicPr>
          <p:cNvPr id="13" name="Hình ảnh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Hình ảnh 13"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Hình chữ nhật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Hình chữ nhật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êu đề 1"/>
          <p:cNvSpPr>
            <a:spLocks noGrp="1"/>
          </p:cNvSpPr>
          <p:nvPr>
            <p:ph type="title" hasCustomPrompt="1"/>
          </p:nvPr>
        </p:nvSpPr>
        <p:spPr>
          <a:xfrm>
            <a:off x="669222" y="753228"/>
            <a:ext cx="9624960" cy="1080938"/>
          </a:xfrm>
        </p:spPr>
        <p:txBody>
          <a:bodyPr rtlCol="0"/>
          <a:lstStyle/>
          <a:p>
            <a:pPr rtl="0"/>
            <a:r>
              <a:rPr lang="vi-VN" noProof="0"/>
              <a:t>Bấm để chỉnh sửa kiểu tiêu đề Bản cái</a:t>
            </a:r>
          </a:p>
        </p:txBody>
      </p:sp>
      <p:sp>
        <p:nvSpPr>
          <p:cNvPr id="7" name="Chỗ dành sẵn cho Văn bản 2"/>
          <p:cNvSpPr>
            <a:spLocks noGrp="1"/>
          </p:cNvSpPr>
          <p:nvPr>
            <p:ph type="body" idx="1" hasCustomPrompt="1"/>
          </p:nvPr>
        </p:nvSpPr>
        <p:spPr>
          <a:xfrm>
            <a:off x="660946" y="2336873"/>
            <a:ext cx="3070034"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noProof="0"/>
              <a:t>Bấm để chỉnh sửa kiểu văn bản Bản cái</a:t>
            </a:r>
          </a:p>
        </p:txBody>
      </p:sp>
      <p:sp>
        <p:nvSpPr>
          <p:cNvPr id="8" name="Chỗ dành sẵn cho Văn bản 3"/>
          <p:cNvSpPr>
            <a:spLocks noGrp="1"/>
          </p:cNvSpPr>
          <p:nvPr>
            <p:ph type="body" sz="half" idx="15" hasCustomPrompt="1"/>
          </p:nvPr>
        </p:nvSpPr>
        <p:spPr>
          <a:xfrm>
            <a:off x="680322" y="3022673"/>
            <a:ext cx="3049702"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vi-VN" noProof="0"/>
              <a:t>Bấm để chỉnh sửa kiểu văn bản Bản cái</a:t>
            </a:r>
          </a:p>
        </p:txBody>
      </p:sp>
      <p:sp>
        <p:nvSpPr>
          <p:cNvPr id="9" name="Chỗ dành sẵn cho Văn bản 4"/>
          <p:cNvSpPr>
            <a:spLocks noGrp="1"/>
          </p:cNvSpPr>
          <p:nvPr>
            <p:ph type="body" sz="quarter" idx="3" hasCustomPrompt="1"/>
          </p:nvPr>
        </p:nvSpPr>
        <p:spPr>
          <a:xfrm>
            <a:off x="3956025" y="233687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noProof="0"/>
              <a:t>Bấm để chỉnh sửa kiểu văn bản Bản cái</a:t>
            </a:r>
          </a:p>
        </p:txBody>
      </p:sp>
      <p:sp>
        <p:nvSpPr>
          <p:cNvPr id="10" name="Chỗ dành sẵn cho Văn bản 3"/>
          <p:cNvSpPr>
            <a:spLocks noGrp="1"/>
          </p:cNvSpPr>
          <p:nvPr>
            <p:ph type="body" sz="half" idx="16" hasCustomPrompt="1"/>
          </p:nvPr>
        </p:nvSpPr>
        <p:spPr>
          <a:xfrm>
            <a:off x="3945470" y="3022673"/>
            <a:ext cx="3063240"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vi-VN" noProof="0"/>
              <a:t>Bấm để chỉnh sửa kiểu văn bản Bản cái</a:t>
            </a:r>
          </a:p>
        </p:txBody>
      </p:sp>
      <p:sp>
        <p:nvSpPr>
          <p:cNvPr id="11" name="Chỗ dành sẵn cho Văn bản 4"/>
          <p:cNvSpPr>
            <a:spLocks noGrp="1"/>
          </p:cNvSpPr>
          <p:nvPr>
            <p:ph type="body" sz="quarter" idx="13" hasCustomPrompt="1"/>
          </p:nvPr>
        </p:nvSpPr>
        <p:spPr>
          <a:xfrm>
            <a:off x="7224156" y="2336873"/>
            <a:ext cx="307002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noProof="0"/>
              <a:t>Bấm để chỉnh sửa kiểu văn bản Bản cái</a:t>
            </a:r>
          </a:p>
        </p:txBody>
      </p:sp>
      <p:sp>
        <p:nvSpPr>
          <p:cNvPr id="12" name="Chỗ dành sẵn cho Văn bản 3"/>
          <p:cNvSpPr>
            <a:spLocks noGrp="1"/>
          </p:cNvSpPr>
          <p:nvPr>
            <p:ph type="body" sz="half" idx="17" hasCustomPrompt="1"/>
          </p:nvPr>
        </p:nvSpPr>
        <p:spPr>
          <a:xfrm>
            <a:off x="7224156" y="3022673"/>
            <a:ext cx="3070025"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vi-VN" noProof="0"/>
              <a:t>Bấm để chỉnh sửa kiểu văn bản Bản cái</a:t>
            </a:r>
          </a:p>
        </p:txBody>
      </p:sp>
      <p:sp>
        <p:nvSpPr>
          <p:cNvPr id="3" name="Chỗ dành sẵn cho Ngày tháng 2"/>
          <p:cNvSpPr>
            <a:spLocks noGrp="1"/>
          </p:cNvSpPr>
          <p:nvPr>
            <p:ph type="dt" sz="half" idx="10"/>
          </p:nvPr>
        </p:nvSpPr>
        <p:spPr/>
        <p:txBody>
          <a:bodyPr rtlCol="0"/>
          <a:lstStyle/>
          <a:p>
            <a:pPr rtl="0"/>
            <a:fld id="{7CA6700D-795B-4992-B6AB-B50F8FDAC3D5}" type="datetime1">
              <a:rPr lang="vi-VN" noProof="0" smtClean="0"/>
              <a:t>13/04/2023</a:t>
            </a:fld>
            <a:endParaRPr lang="vi-VN" noProof="0"/>
          </a:p>
        </p:txBody>
      </p:sp>
      <p:sp>
        <p:nvSpPr>
          <p:cNvPr id="4" name="Chỗ dành sẵn cho Chân trang 3"/>
          <p:cNvSpPr>
            <a:spLocks noGrp="1"/>
          </p:cNvSpPr>
          <p:nvPr>
            <p:ph type="ftr" sz="quarter" idx="11"/>
          </p:nvPr>
        </p:nvSpPr>
        <p:spPr/>
        <p:txBody>
          <a:bodyPr rtlCol="0"/>
          <a:lstStyle/>
          <a:p>
            <a:pPr rtl="0"/>
            <a:endParaRPr lang="vi-VN" noProof="0"/>
          </a:p>
        </p:txBody>
      </p:sp>
      <p:sp>
        <p:nvSpPr>
          <p:cNvPr id="5" name="Chỗ dành sẵn cho Số hiệu Bản chiếu 4"/>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1623368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ột Ảnh 3">
    <p:spTree>
      <p:nvGrpSpPr>
        <p:cNvPr id="1" name=""/>
        <p:cNvGrpSpPr/>
        <p:nvPr/>
      </p:nvGrpSpPr>
      <p:grpSpPr>
        <a:xfrm>
          <a:off x="0" y="0"/>
          <a:ext cx="0" cy="0"/>
          <a:chOff x="0" y="0"/>
          <a:chExt cx="0" cy="0"/>
        </a:xfrm>
      </p:grpSpPr>
      <p:pic>
        <p:nvPicPr>
          <p:cNvPr id="15" name="Hình ảnh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Hình ảnh 15"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Hình chữ nhật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Hình chữ nhật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êu đề 1"/>
          <p:cNvSpPr>
            <a:spLocks noGrp="1"/>
          </p:cNvSpPr>
          <p:nvPr>
            <p:ph type="title" hasCustomPrompt="1"/>
          </p:nvPr>
        </p:nvSpPr>
        <p:spPr>
          <a:xfrm>
            <a:off x="680322" y="753228"/>
            <a:ext cx="9613860" cy="1080938"/>
          </a:xfrm>
        </p:spPr>
        <p:txBody>
          <a:bodyPr rtlCol="0"/>
          <a:lstStyle/>
          <a:p>
            <a:pPr rtl="0"/>
            <a:r>
              <a:rPr lang="vi-VN" noProof="0"/>
              <a:t>Bấm để chỉnh sửa kiểu tiêu đề Bản cái</a:t>
            </a:r>
          </a:p>
        </p:txBody>
      </p:sp>
      <p:sp>
        <p:nvSpPr>
          <p:cNvPr id="19" name="Chỗ dành sẵn cho Văn bản 2"/>
          <p:cNvSpPr>
            <a:spLocks noGrp="1"/>
          </p:cNvSpPr>
          <p:nvPr>
            <p:ph type="body" idx="1" hasCustomPrompt="1"/>
          </p:nvPr>
        </p:nvSpPr>
        <p:spPr>
          <a:xfrm>
            <a:off x="680318" y="4297503"/>
            <a:ext cx="30497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noProof="0"/>
              <a:t>Bấm để chỉnh sửa kiểu văn bản Bản cái</a:t>
            </a:r>
          </a:p>
        </p:txBody>
      </p:sp>
      <p:sp>
        <p:nvSpPr>
          <p:cNvPr id="20" name="Chỗ dành sẵn cho Hình ảnh 2"/>
          <p:cNvSpPr>
            <a:spLocks noGrp="1" noChangeAspect="1"/>
          </p:cNvSpPr>
          <p:nvPr>
            <p:ph type="pic" idx="15" hasCustomPrompt="1"/>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vi-VN" noProof="0"/>
              <a:t>Bấm vào biểu tượng để thêm ảnh</a:t>
            </a:r>
          </a:p>
        </p:txBody>
      </p:sp>
      <p:sp>
        <p:nvSpPr>
          <p:cNvPr id="21" name="Chỗ dành sẵn cho Văn bản 3"/>
          <p:cNvSpPr>
            <a:spLocks noGrp="1"/>
          </p:cNvSpPr>
          <p:nvPr>
            <p:ph type="body" sz="half" idx="18" hasCustomPrompt="1"/>
          </p:nvPr>
        </p:nvSpPr>
        <p:spPr>
          <a:xfrm>
            <a:off x="680318" y="4873765"/>
            <a:ext cx="3049705"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vi-VN" noProof="0"/>
              <a:t>Bấm để chỉnh sửa kiểu văn bản Bản cái</a:t>
            </a:r>
          </a:p>
        </p:txBody>
      </p:sp>
      <p:sp>
        <p:nvSpPr>
          <p:cNvPr id="22" name="Chỗ dành sẵn cho Văn bản 4"/>
          <p:cNvSpPr>
            <a:spLocks noGrp="1"/>
          </p:cNvSpPr>
          <p:nvPr>
            <p:ph type="body" sz="quarter" idx="3" hasCustomPrompt="1"/>
          </p:nvPr>
        </p:nvSpPr>
        <p:spPr>
          <a:xfrm>
            <a:off x="3945471" y="429750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noProof="0"/>
              <a:t>Bấm để chỉnh sửa kiểu văn bản Bản cái</a:t>
            </a:r>
          </a:p>
        </p:txBody>
      </p:sp>
      <p:sp>
        <p:nvSpPr>
          <p:cNvPr id="23" name="Chỗ dành sẵn cho Hình ảnh 2"/>
          <p:cNvSpPr>
            <a:spLocks noGrp="1" noChangeAspect="1"/>
          </p:cNvSpPr>
          <p:nvPr>
            <p:ph type="pic" idx="21" hasCustomPrompt="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vi-VN" noProof="0"/>
              <a:t>Bấm vào biểu tượng để thêm ảnh</a:t>
            </a:r>
          </a:p>
        </p:txBody>
      </p:sp>
      <p:sp>
        <p:nvSpPr>
          <p:cNvPr id="24" name="Chỗ dành sẵn cho Văn bản 3"/>
          <p:cNvSpPr>
            <a:spLocks noGrp="1"/>
          </p:cNvSpPr>
          <p:nvPr>
            <p:ph type="body" sz="half" idx="19" hasCustomPrompt="1"/>
          </p:nvPr>
        </p:nvSpPr>
        <p:spPr>
          <a:xfrm>
            <a:off x="3944117" y="4873764"/>
            <a:ext cx="3067297"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vi-VN" noProof="0"/>
              <a:t>Bấm để chỉnh sửa kiểu văn bản Bản cái</a:t>
            </a:r>
          </a:p>
        </p:txBody>
      </p:sp>
      <p:sp>
        <p:nvSpPr>
          <p:cNvPr id="25" name="Chỗ dành sẵn cho Văn bản 4"/>
          <p:cNvSpPr>
            <a:spLocks noGrp="1"/>
          </p:cNvSpPr>
          <p:nvPr>
            <p:ph type="body" sz="quarter" idx="13" hasCustomPrompt="1"/>
          </p:nvPr>
        </p:nvSpPr>
        <p:spPr>
          <a:xfrm>
            <a:off x="7230678" y="4297503"/>
            <a:ext cx="30635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noProof="0"/>
              <a:t>Bấm để chỉnh sửa kiểu văn bản Bản cái</a:t>
            </a:r>
          </a:p>
        </p:txBody>
      </p:sp>
      <p:sp>
        <p:nvSpPr>
          <p:cNvPr id="26" name="Chỗ dành sẵn cho Hình ảnh 2"/>
          <p:cNvSpPr>
            <a:spLocks noGrp="1" noChangeAspect="1"/>
          </p:cNvSpPr>
          <p:nvPr>
            <p:ph type="pic" idx="22" hasCustomPrompt="1"/>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vi-VN" noProof="0"/>
              <a:t>Bấm vào biểu tượng để thêm ảnh</a:t>
            </a:r>
          </a:p>
        </p:txBody>
      </p:sp>
      <p:sp>
        <p:nvSpPr>
          <p:cNvPr id="27" name="Chỗ dành sẵn cho Văn bản 3"/>
          <p:cNvSpPr>
            <a:spLocks noGrp="1"/>
          </p:cNvSpPr>
          <p:nvPr>
            <p:ph type="body" sz="half" idx="20" hasCustomPrompt="1"/>
          </p:nvPr>
        </p:nvSpPr>
        <p:spPr>
          <a:xfrm>
            <a:off x="7230553" y="4873762"/>
            <a:ext cx="3067563"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vi-VN" noProof="0"/>
              <a:t>Bấm để chỉnh sửa kiểu văn bản Bản cái</a:t>
            </a:r>
          </a:p>
        </p:txBody>
      </p:sp>
      <p:sp>
        <p:nvSpPr>
          <p:cNvPr id="3" name="Chỗ dành sẵn cho Ngày tháng 2"/>
          <p:cNvSpPr>
            <a:spLocks noGrp="1"/>
          </p:cNvSpPr>
          <p:nvPr>
            <p:ph type="dt" sz="half" idx="10"/>
          </p:nvPr>
        </p:nvSpPr>
        <p:spPr/>
        <p:txBody>
          <a:bodyPr rtlCol="0"/>
          <a:lstStyle/>
          <a:p>
            <a:pPr rtl="0"/>
            <a:fld id="{7C428322-A397-480F-8DCF-6A39A19D755A}" type="datetime1">
              <a:rPr lang="vi-VN" noProof="0" smtClean="0"/>
              <a:t>13/04/2023</a:t>
            </a:fld>
            <a:endParaRPr lang="vi-VN" noProof="0"/>
          </a:p>
        </p:txBody>
      </p:sp>
      <p:sp>
        <p:nvSpPr>
          <p:cNvPr id="4" name="Chỗ dành sẵn cho Chân trang 3"/>
          <p:cNvSpPr>
            <a:spLocks noGrp="1"/>
          </p:cNvSpPr>
          <p:nvPr>
            <p:ph type="ftr" sz="quarter" idx="11"/>
          </p:nvPr>
        </p:nvSpPr>
        <p:spPr/>
        <p:txBody>
          <a:bodyPr rtlCol="0"/>
          <a:lstStyle/>
          <a:p>
            <a:pPr rtl="0"/>
            <a:endParaRPr lang="vi-VN" noProof="0"/>
          </a:p>
        </p:txBody>
      </p:sp>
      <p:sp>
        <p:nvSpPr>
          <p:cNvPr id="5" name="Chỗ dành sẵn cho Số hiệu Bản chiếu 4"/>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296081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pic>
        <p:nvPicPr>
          <p:cNvPr id="7" name="Hình ảnh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Hình ảnh 7"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Hình chữ nhật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Hình chữ nhật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p:txBody>
          <a:bodyPr rtlCol="0"/>
          <a:lstStyle>
            <a:lvl1pPr algn="r">
              <a:defRPr/>
            </a:lvl1pPr>
          </a:lstStyle>
          <a:p>
            <a:pPr rtl="0"/>
            <a:r>
              <a:rPr lang="vi-VN" noProof="0"/>
              <a:t>Bấm để chỉnh sửa kiểu tiêu đề Bản cái</a:t>
            </a:r>
          </a:p>
        </p:txBody>
      </p:sp>
      <p:sp>
        <p:nvSpPr>
          <p:cNvPr id="3" name="Chỗ dành sẵn cho Văn bản Dọc 2"/>
          <p:cNvSpPr>
            <a:spLocks noGrp="1"/>
          </p:cNvSpPr>
          <p:nvPr>
            <p:ph type="body" orient="vert" idx="1" hasCustomPrompt="1"/>
          </p:nvPr>
        </p:nvSpPr>
        <p:spPr/>
        <p:txBody>
          <a:bodyPr vert="eaVert" rtlCol="0"/>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4" name="Chỗ dành sẵn cho Ngày tháng 3"/>
          <p:cNvSpPr>
            <a:spLocks noGrp="1"/>
          </p:cNvSpPr>
          <p:nvPr>
            <p:ph type="dt" sz="half" idx="10"/>
          </p:nvPr>
        </p:nvSpPr>
        <p:spPr/>
        <p:txBody>
          <a:bodyPr rtlCol="0"/>
          <a:lstStyle/>
          <a:p>
            <a:pPr rtl="0"/>
            <a:fld id="{D442F6B9-C9C3-4EBC-9679-C91D603DA297}" type="datetime1">
              <a:rPr lang="vi-VN" noProof="0" smtClean="0"/>
              <a:t>13/04/2023</a:t>
            </a:fld>
            <a:endParaRPr lang="vi-VN" noProof="0"/>
          </a:p>
        </p:txBody>
      </p:sp>
      <p:sp>
        <p:nvSpPr>
          <p:cNvPr id="5" name="Chỗ dành sẵn cho Chân trang 4"/>
          <p:cNvSpPr>
            <a:spLocks noGrp="1"/>
          </p:cNvSpPr>
          <p:nvPr>
            <p:ph type="ftr" sz="quarter" idx="11"/>
          </p:nvPr>
        </p:nvSpPr>
        <p:spPr/>
        <p:txBody>
          <a:bodyPr rtlCol="0"/>
          <a:lstStyle/>
          <a:p>
            <a:pPr rtl="0"/>
            <a:endParaRPr lang="vi-VN" noProof="0"/>
          </a:p>
        </p:txBody>
      </p:sp>
      <p:sp>
        <p:nvSpPr>
          <p:cNvPr id="6" name="Chỗ dành sẵn cho Số hiệu Bản chiếu 5"/>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70984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êu đề và Văn bản Dọc">
    <p:spTree>
      <p:nvGrpSpPr>
        <p:cNvPr id="1" name=""/>
        <p:cNvGrpSpPr/>
        <p:nvPr/>
      </p:nvGrpSpPr>
      <p:grpSpPr>
        <a:xfrm>
          <a:off x="0" y="0"/>
          <a:ext cx="0" cy="0"/>
          <a:chOff x="0" y="0"/>
          <a:chExt cx="0" cy="0"/>
        </a:xfrm>
      </p:grpSpPr>
      <p:sp>
        <p:nvSpPr>
          <p:cNvPr id="7" name="Hình chữ nhật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Hình chữ nhật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ề Dọc 1"/>
          <p:cNvSpPr>
            <a:spLocks noGrp="1"/>
          </p:cNvSpPr>
          <p:nvPr>
            <p:ph type="title" orient="vert" hasCustomPrompt="1"/>
          </p:nvPr>
        </p:nvSpPr>
        <p:spPr>
          <a:xfrm>
            <a:off x="10129231" y="609597"/>
            <a:ext cx="1073802" cy="4353760"/>
          </a:xfrm>
        </p:spPr>
        <p:txBody>
          <a:bodyPr vert="eaVert" rtlCol="0"/>
          <a:lstStyle/>
          <a:p>
            <a:pPr rtl="0"/>
            <a:r>
              <a:rPr lang="vi-VN" noProof="0"/>
              <a:t>Bấm để chỉnh sửa kiểu tiêu đề Bản cái</a:t>
            </a:r>
          </a:p>
        </p:txBody>
      </p:sp>
      <p:sp>
        <p:nvSpPr>
          <p:cNvPr id="3" name="Chỗ dành sẵn cho Văn bản Dọc 2"/>
          <p:cNvSpPr>
            <a:spLocks noGrp="1"/>
          </p:cNvSpPr>
          <p:nvPr>
            <p:ph type="body" orient="vert" idx="1" hasCustomPrompt="1"/>
          </p:nvPr>
        </p:nvSpPr>
        <p:spPr>
          <a:xfrm>
            <a:off x="680322" y="609597"/>
            <a:ext cx="8870004" cy="5326589"/>
          </a:xfrm>
        </p:spPr>
        <p:txBody>
          <a:bodyPr vert="eaVert" rtlCol="0"/>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4" name="Chỗ dành sẵn cho Ngày tháng 3"/>
          <p:cNvSpPr>
            <a:spLocks noGrp="1"/>
          </p:cNvSpPr>
          <p:nvPr>
            <p:ph type="dt" sz="half" idx="10"/>
          </p:nvPr>
        </p:nvSpPr>
        <p:spPr>
          <a:xfrm>
            <a:off x="6807126" y="5936187"/>
            <a:ext cx="2743200" cy="365125"/>
          </a:xfrm>
        </p:spPr>
        <p:txBody>
          <a:bodyPr rtlCol="0"/>
          <a:lstStyle/>
          <a:p>
            <a:pPr rtl="0"/>
            <a:fld id="{2F62003C-944D-43B5-952B-FF41676250FE}" type="datetime1">
              <a:rPr lang="vi-VN" noProof="0" smtClean="0"/>
              <a:t>13/04/2023</a:t>
            </a:fld>
            <a:endParaRPr lang="vi-VN" noProof="0"/>
          </a:p>
        </p:txBody>
      </p:sp>
      <p:sp>
        <p:nvSpPr>
          <p:cNvPr id="5" name="Chỗ dành sẵn cho Chân trang 4"/>
          <p:cNvSpPr>
            <a:spLocks noGrp="1"/>
          </p:cNvSpPr>
          <p:nvPr>
            <p:ph type="ftr" sz="quarter" idx="11"/>
          </p:nvPr>
        </p:nvSpPr>
        <p:spPr>
          <a:xfrm>
            <a:off x="680321" y="5936188"/>
            <a:ext cx="6126805" cy="365125"/>
          </a:xfrm>
        </p:spPr>
        <p:txBody>
          <a:bodyPr rtlCol="0"/>
          <a:lstStyle/>
          <a:p>
            <a:pPr rtl="0"/>
            <a:endParaRPr lang="vi-VN" noProof="0"/>
          </a:p>
        </p:txBody>
      </p:sp>
      <p:sp>
        <p:nvSpPr>
          <p:cNvPr id="6" name="Chỗ dành sẵn cho Số hiệu Bản chiếu 5"/>
          <p:cNvSpPr>
            <a:spLocks noGrp="1"/>
          </p:cNvSpPr>
          <p:nvPr>
            <p:ph type="sldNum" sz="quarter" idx="12"/>
          </p:nvPr>
        </p:nvSpPr>
        <p:spPr>
          <a:xfrm>
            <a:off x="10097550" y="5398633"/>
            <a:ext cx="1154151" cy="1090789"/>
          </a:xfrm>
        </p:spPr>
        <p:txBody>
          <a:bodyPr rtlCol="0" anchor="t"/>
          <a:lstStyle>
            <a:lvl1pPr algn="ctr">
              <a:defRPr/>
            </a:lvl1pPr>
          </a:lstStyle>
          <a:p>
            <a:pPr rtl="0"/>
            <a:fld id="{6D22F896-40B5-4ADD-8801-0D06FADFA095}" type="slidenum">
              <a:rPr lang="vi-VN" noProof="0" smtClean="0"/>
              <a:pPr/>
              <a:t>‹#›</a:t>
            </a:fld>
            <a:endParaRPr lang="vi-VN" noProof="0"/>
          </a:p>
        </p:txBody>
      </p:sp>
    </p:spTree>
    <p:extLst>
      <p:ext uri="{BB962C8B-B14F-4D97-AF65-F5344CB8AC3E}">
        <p14:creationId xmlns:p14="http://schemas.microsoft.com/office/powerpoint/2010/main" val="277995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ề và Nội dung">
    <p:spTree>
      <p:nvGrpSpPr>
        <p:cNvPr id="1" name=""/>
        <p:cNvGrpSpPr/>
        <p:nvPr/>
      </p:nvGrpSpPr>
      <p:grpSpPr>
        <a:xfrm>
          <a:off x="0" y="0"/>
          <a:ext cx="0" cy="0"/>
          <a:chOff x="0" y="0"/>
          <a:chExt cx="0" cy="0"/>
        </a:xfrm>
      </p:grpSpPr>
      <p:pic>
        <p:nvPicPr>
          <p:cNvPr id="15" name="Hình ảnh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Hình ảnh 15"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Hình chữ nhật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Hình chữ nhật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p:txBody>
          <a:bodyPr rtlCol="0"/>
          <a:lstStyle/>
          <a:p>
            <a:pPr rtl="0"/>
            <a:r>
              <a:rPr lang="vi-VN" noProof="0"/>
              <a:t>Bấm để chỉnh sửa kiểu tiêu đề Bản cái</a:t>
            </a:r>
          </a:p>
        </p:txBody>
      </p:sp>
      <p:sp>
        <p:nvSpPr>
          <p:cNvPr id="3" name="Chỗ dành sẵn cho Nội dung 2"/>
          <p:cNvSpPr>
            <a:spLocks noGrp="1"/>
          </p:cNvSpPr>
          <p:nvPr>
            <p:ph idx="1" hasCustomPrompt="1"/>
          </p:nvPr>
        </p:nvSpPr>
        <p:spPr/>
        <p:txBody>
          <a:bodyPr rtlCol="0">
            <a:normAutofit/>
          </a:bodyPr>
          <a:lstStyle>
            <a:lvl1pPr>
              <a:defRPr sz="2400"/>
            </a:lvl1pPr>
            <a:lvl2pPr>
              <a:defRPr sz="2000"/>
            </a:lvl2pPr>
            <a:lvl3pPr>
              <a:defRPr sz="1800"/>
            </a:lvl3pPr>
            <a:lvl4pPr>
              <a:defRPr sz="1600"/>
            </a:lvl4pPr>
            <a:lvl5pPr>
              <a:defRPr sz="1600"/>
            </a:lvl5pPr>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4" name="Chỗ dành sẵn cho Ngày tháng 3"/>
          <p:cNvSpPr>
            <a:spLocks noGrp="1"/>
          </p:cNvSpPr>
          <p:nvPr>
            <p:ph type="dt" sz="half" idx="10"/>
          </p:nvPr>
        </p:nvSpPr>
        <p:spPr/>
        <p:txBody>
          <a:bodyPr rtlCol="0"/>
          <a:lstStyle/>
          <a:p>
            <a:pPr rtl="0"/>
            <a:fld id="{CA5A22C2-F507-4C2C-AB5D-9DA7D77D87AB}" type="datetime1">
              <a:rPr lang="vi-VN" noProof="0" smtClean="0"/>
              <a:t>13/04/2023</a:t>
            </a:fld>
            <a:endParaRPr lang="vi-VN" noProof="0"/>
          </a:p>
        </p:txBody>
      </p:sp>
      <p:sp>
        <p:nvSpPr>
          <p:cNvPr id="5" name="Chỗ dành sẵn cho Chân trang 4"/>
          <p:cNvSpPr>
            <a:spLocks noGrp="1"/>
          </p:cNvSpPr>
          <p:nvPr>
            <p:ph type="ftr" sz="quarter" idx="11"/>
          </p:nvPr>
        </p:nvSpPr>
        <p:spPr/>
        <p:txBody>
          <a:bodyPr rtlCol="0"/>
          <a:lstStyle/>
          <a:p>
            <a:pPr rtl="0"/>
            <a:endParaRPr lang="vi-VN" noProof="0"/>
          </a:p>
        </p:txBody>
      </p:sp>
      <p:sp>
        <p:nvSpPr>
          <p:cNvPr id="6" name="Chỗ dành sẵn cho Số hiệu Bản chiếu 5"/>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2147399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ầu trang của phần">
    <p:spTree>
      <p:nvGrpSpPr>
        <p:cNvPr id="1" name=""/>
        <p:cNvGrpSpPr/>
        <p:nvPr/>
      </p:nvGrpSpPr>
      <p:grpSpPr>
        <a:xfrm>
          <a:off x="0" y="0"/>
          <a:ext cx="0" cy="0"/>
          <a:chOff x="0" y="0"/>
          <a:chExt cx="0" cy="0"/>
        </a:xfrm>
      </p:grpSpPr>
      <p:pic>
        <p:nvPicPr>
          <p:cNvPr id="7" name="Hình ảnh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Hình ảnh 7"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Hình chữ nhật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Hình chữ nhật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a:xfrm>
            <a:off x="680322" y="2869895"/>
            <a:ext cx="9613860" cy="1090788"/>
          </a:xfrm>
        </p:spPr>
        <p:txBody>
          <a:bodyPr rtlCol="0" anchor="ctr">
            <a:normAutofit/>
          </a:bodyPr>
          <a:lstStyle>
            <a:lvl1pPr algn="r">
              <a:defRPr sz="3600"/>
            </a:lvl1pPr>
          </a:lstStyle>
          <a:p>
            <a:pPr rtl="0"/>
            <a:r>
              <a:rPr lang="vi-VN" noProof="0"/>
              <a:t>Bấm để chỉnh sửa kiểu tiêu đề Bản cái</a:t>
            </a:r>
          </a:p>
        </p:txBody>
      </p:sp>
      <p:sp>
        <p:nvSpPr>
          <p:cNvPr id="3" name="Chỗ dành sẵn cho Văn bản 2"/>
          <p:cNvSpPr>
            <a:spLocks noGrp="1"/>
          </p:cNvSpPr>
          <p:nvPr>
            <p:ph type="body" idx="1" hasCustomPrompt="1"/>
          </p:nvPr>
        </p:nvSpPr>
        <p:spPr>
          <a:xfrm>
            <a:off x="680322" y="4232171"/>
            <a:ext cx="9613860" cy="1704017"/>
          </a:xfrm>
        </p:spPr>
        <p:txBody>
          <a:bodyPr rtlCol="0">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vi-VN" noProof="0"/>
              <a:t>Bấm để chỉnh sửa kiểu văn bản Bản cái</a:t>
            </a:r>
          </a:p>
        </p:txBody>
      </p:sp>
      <p:sp>
        <p:nvSpPr>
          <p:cNvPr id="4" name="Chỗ dành sẵn cho Ngày tháng 3"/>
          <p:cNvSpPr>
            <a:spLocks noGrp="1"/>
          </p:cNvSpPr>
          <p:nvPr>
            <p:ph type="dt" sz="half" idx="10"/>
          </p:nvPr>
        </p:nvSpPr>
        <p:spPr/>
        <p:txBody>
          <a:bodyPr rtlCol="0"/>
          <a:lstStyle/>
          <a:p>
            <a:pPr rtl="0"/>
            <a:fld id="{BF7C5AFF-157C-4899-A5E9-D8B193BD03D3}" type="datetime1">
              <a:rPr lang="vi-VN" noProof="0" smtClean="0"/>
              <a:t>13/04/2023</a:t>
            </a:fld>
            <a:endParaRPr lang="vi-VN" noProof="0"/>
          </a:p>
        </p:txBody>
      </p:sp>
      <p:sp>
        <p:nvSpPr>
          <p:cNvPr id="5" name="Chỗ dành sẵn cho Chân trang 4"/>
          <p:cNvSpPr>
            <a:spLocks noGrp="1"/>
          </p:cNvSpPr>
          <p:nvPr>
            <p:ph type="ftr" sz="quarter" idx="11"/>
          </p:nvPr>
        </p:nvSpPr>
        <p:spPr/>
        <p:txBody>
          <a:bodyPr rtlCol="0"/>
          <a:lstStyle/>
          <a:p>
            <a:pPr rtl="0"/>
            <a:endParaRPr lang="vi-VN" noProof="0"/>
          </a:p>
        </p:txBody>
      </p:sp>
      <p:sp>
        <p:nvSpPr>
          <p:cNvPr id="6" name="Chỗ dành sẵn cho Số hiệu Bản chiếu 5"/>
          <p:cNvSpPr>
            <a:spLocks noGrp="1"/>
          </p:cNvSpPr>
          <p:nvPr>
            <p:ph type="sldNum" sz="quarter" idx="12"/>
          </p:nvPr>
        </p:nvSpPr>
        <p:spPr>
          <a:xfrm>
            <a:off x="10729455" y="2869895"/>
            <a:ext cx="1154151" cy="1090789"/>
          </a:xfrm>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3553910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ội dung">
    <p:spTree>
      <p:nvGrpSpPr>
        <p:cNvPr id="1" name=""/>
        <p:cNvGrpSpPr/>
        <p:nvPr/>
      </p:nvGrpSpPr>
      <p:grpSpPr>
        <a:xfrm>
          <a:off x="0" y="0"/>
          <a:ext cx="0" cy="0"/>
          <a:chOff x="0" y="0"/>
          <a:chExt cx="0" cy="0"/>
        </a:xfrm>
      </p:grpSpPr>
      <p:pic>
        <p:nvPicPr>
          <p:cNvPr id="8" name="Hình ảnh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Hình ảnh 8"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Hình chữ nhật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Hình chữ nhật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p:txBody>
          <a:bodyPr rtlCol="0"/>
          <a:lstStyle/>
          <a:p>
            <a:pPr rtl="0"/>
            <a:r>
              <a:rPr lang="vi-VN" noProof="0"/>
              <a:t>Bấm để chỉnh sửa kiểu tiêu đề Bản cái</a:t>
            </a:r>
          </a:p>
        </p:txBody>
      </p:sp>
      <p:sp>
        <p:nvSpPr>
          <p:cNvPr id="3" name="Chỗ dành sẵn cho Nội dung 2"/>
          <p:cNvSpPr>
            <a:spLocks noGrp="1"/>
          </p:cNvSpPr>
          <p:nvPr>
            <p:ph sz="half" idx="1" hasCustomPrompt="1"/>
          </p:nvPr>
        </p:nvSpPr>
        <p:spPr>
          <a:xfrm>
            <a:off x="680320" y="2336873"/>
            <a:ext cx="4698358" cy="3599316"/>
          </a:xfrm>
        </p:spPr>
        <p:txBody>
          <a:bodyPr rtlCol="0"/>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4" name="Chỗ dành sẵn cho Nội dung 3"/>
          <p:cNvSpPr>
            <a:spLocks noGrp="1"/>
          </p:cNvSpPr>
          <p:nvPr>
            <p:ph sz="half" idx="2" hasCustomPrompt="1"/>
          </p:nvPr>
        </p:nvSpPr>
        <p:spPr>
          <a:xfrm>
            <a:off x="5594123" y="2336873"/>
            <a:ext cx="4700058" cy="3599316"/>
          </a:xfrm>
        </p:spPr>
        <p:txBody>
          <a:bodyPr rtlCol="0"/>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5" name="Chỗ dành sẵn cho Ngày tháng 4"/>
          <p:cNvSpPr>
            <a:spLocks noGrp="1"/>
          </p:cNvSpPr>
          <p:nvPr>
            <p:ph type="dt" sz="half" idx="10"/>
          </p:nvPr>
        </p:nvSpPr>
        <p:spPr/>
        <p:txBody>
          <a:bodyPr rtlCol="0"/>
          <a:lstStyle/>
          <a:p>
            <a:pPr rtl="0"/>
            <a:fld id="{10986EBA-5D22-4B00-BDFF-0D657CA9257A}" type="datetime1">
              <a:rPr lang="vi-VN" noProof="0" smtClean="0"/>
              <a:t>13/04/2023</a:t>
            </a:fld>
            <a:endParaRPr lang="vi-VN" noProof="0"/>
          </a:p>
        </p:txBody>
      </p:sp>
      <p:sp>
        <p:nvSpPr>
          <p:cNvPr id="6" name="Chỗ dành sẵn cho Chân trang 5"/>
          <p:cNvSpPr>
            <a:spLocks noGrp="1"/>
          </p:cNvSpPr>
          <p:nvPr>
            <p:ph type="ftr" sz="quarter" idx="11"/>
          </p:nvPr>
        </p:nvSpPr>
        <p:spPr/>
        <p:txBody>
          <a:bodyPr rtlCol="0"/>
          <a:lstStyle/>
          <a:p>
            <a:pPr rtl="0"/>
            <a:endParaRPr lang="vi-VN" noProof="0"/>
          </a:p>
        </p:txBody>
      </p:sp>
      <p:sp>
        <p:nvSpPr>
          <p:cNvPr id="7" name="Chỗ dành sẵn cho Số hiệu Bản chiếu 6"/>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355227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o sánh">
    <p:spTree>
      <p:nvGrpSpPr>
        <p:cNvPr id="1" name=""/>
        <p:cNvGrpSpPr/>
        <p:nvPr/>
      </p:nvGrpSpPr>
      <p:grpSpPr>
        <a:xfrm>
          <a:off x="0" y="0"/>
          <a:ext cx="0" cy="0"/>
          <a:chOff x="0" y="0"/>
          <a:chExt cx="0" cy="0"/>
        </a:xfrm>
      </p:grpSpPr>
      <p:pic>
        <p:nvPicPr>
          <p:cNvPr id="10" name="Hình ảnh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Hình ảnh 10"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Hình chữ nhật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Hình chữ nhật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a:xfrm>
            <a:off x="680319" y="753229"/>
            <a:ext cx="9613863" cy="1080937"/>
          </a:xfrm>
        </p:spPr>
        <p:txBody>
          <a:bodyPr rtlCol="0"/>
          <a:lstStyle/>
          <a:p>
            <a:pPr rtl="0"/>
            <a:r>
              <a:rPr lang="vi-VN" noProof="0"/>
              <a:t>Bấm để chỉnh sửa kiểu tiêu đề Bản cái</a:t>
            </a:r>
          </a:p>
        </p:txBody>
      </p:sp>
      <p:sp>
        <p:nvSpPr>
          <p:cNvPr id="3" name="Chỗ dành sẵn cho Văn bản 2"/>
          <p:cNvSpPr>
            <a:spLocks noGrp="1"/>
          </p:cNvSpPr>
          <p:nvPr>
            <p:ph type="body" idx="1" hasCustomPrompt="1"/>
          </p:nvPr>
        </p:nvSpPr>
        <p:spPr>
          <a:xfrm>
            <a:off x="906350" y="2336873"/>
            <a:ext cx="4472327" cy="69313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noProof="0"/>
              <a:t>Bấm để chỉnh sửa kiểu văn bản Bản cái</a:t>
            </a:r>
          </a:p>
        </p:txBody>
      </p:sp>
      <p:sp>
        <p:nvSpPr>
          <p:cNvPr id="4" name="Chỗ dành sẵn cho Nội dung 3"/>
          <p:cNvSpPr>
            <a:spLocks noGrp="1"/>
          </p:cNvSpPr>
          <p:nvPr>
            <p:ph sz="half" idx="2" hasCustomPrompt="1"/>
          </p:nvPr>
        </p:nvSpPr>
        <p:spPr>
          <a:xfrm>
            <a:off x="680322" y="3030008"/>
            <a:ext cx="4698355" cy="2906179"/>
          </a:xfrm>
        </p:spPr>
        <p:txBody>
          <a:bodyPr rtlCol="0"/>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5" name="Chỗ dành sẵn cho Văn bản 4"/>
          <p:cNvSpPr>
            <a:spLocks noGrp="1"/>
          </p:cNvSpPr>
          <p:nvPr>
            <p:ph type="body" sz="quarter" idx="3" hasCustomPrompt="1"/>
          </p:nvPr>
        </p:nvSpPr>
        <p:spPr>
          <a:xfrm>
            <a:off x="5820154" y="2336873"/>
            <a:ext cx="4474028" cy="692076"/>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vi-VN" noProof="0"/>
              <a:t>Bấm để chỉnh sửa kiểu văn bản Bản cái</a:t>
            </a:r>
          </a:p>
        </p:txBody>
      </p:sp>
      <p:sp>
        <p:nvSpPr>
          <p:cNvPr id="6" name="Chỗ dành sẵn cho Nội dung 5"/>
          <p:cNvSpPr>
            <a:spLocks noGrp="1"/>
          </p:cNvSpPr>
          <p:nvPr>
            <p:ph sz="quarter" idx="4" hasCustomPrompt="1"/>
          </p:nvPr>
        </p:nvSpPr>
        <p:spPr>
          <a:xfrm>
            <a:off x="5594123" y="3030008"/>
            <a:ext cx="4700059" cy="2906179"/>
          </a:xfrm>
        </p:spPr>
        <p:txBody>
          <a:bodyPr rtlCol="0"/>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7" name="Chỗ dành sẵn cho Ngày tháng 6"/>
          <p:cNvSpPr>
            <a:spLocks noGrp="1"/>
          </p:cNvSpPr>
          <p:nvPr>
            <p:ph type="dt" sz="half" idx="10"/>
          </p:nvPr>
        </p:nvSpPr>
        <p:spPr/>
        <p:txBody>
          <a:bodyPr rtlCol="0"/>
          <a:lstStyle/>
          <a:p>
            <a:pPr rtl="0"/>
            <a:fld id="{87FC34C2-8FEA-4287-85A4-EF793B106E86}" type="datetime1">
              <a:rPr lang="vi-VN" noProof="0" smtClean="0"/>
              <a:t>13/04/2023</a:t>
            </a:fld>
            <a:endParaRPr lang="vi-VN" noProof="0"/>
          </a:p>
        </p:txBody>
      </p:sp>
      <p:sp>
        <p:nvSpPr>
          <p:cNvPr id="8" name="Chỗ dành sẵn cho Chân trang 7"/>
          <p:cNvSpPr>
            <a:spLocks noGrp="1"/>
          </p:cNvSpPr>
          <p:nvPr>
            <p:ph type="ftr" sz="quarter" idx="11"/>
          </p:nvPr>
        </p:nvSpPr>
        <p:spPr/>
        <p:txBody>
          <a:bodyPr rtlCol="0"/>
          <a:lstStyle/>
          <a:p>
            <a:pPr rtl="0"/>
            <a:endParaRPr lang="vi-VN" noProof="0"/>
          </a:p>
        </p:txBody>
      </p:sp>
      <p:sp>
        <p:nvSpPr>
          <p:cNvPr id="9" name="Chỗ dành sẵn cho Số hiệu Bản chiếu 8"/>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1572232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ỉ Tiêu đề">
    <p:spTree>
      <p:nvGrpSpPr>
        <p:cNvPr id="1" name=""/>
        <p:cNvGrpSpPr/>
        <p:nvPr/>
      </p:nvGrpSpPr>
      <p:grpSpPr>
        <a:xfrm>
          <a:off x="0" y="0"/>
          <a:ext cx="0" cy="0"/>
          <a:chOff x="0" y="0"/>
          <a:chExt cx="0" cy="0"/>
        </a:xfrm>
      </p:grpSpPr>
      <p:pic>
        <p:nvPicPr>
          <p:cNvPr id="6" name="Hình ảnh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Hình ảnh 6"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Hình chữ nhật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Hình chữ nhật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p:txBody>
          <a:bodyPr rtlCol="0"/>
          <a:lstStyle/>
          <a:p>
            <a:pPr rtl="0"/>
            <a:r>
              <a:rPr lang="vi-VN" noProof="0"/>
              <a:t>Bấm để chỉnh sửa kiểu tiêu đề Bản cái</a:t>
            </a:r>
          </a:p>
        </p:txBody>
      </p:sp>
      <p:sp>
        <p:nvSpPr>
          <p:cNvPr id="3" name="Chỗ dành sẵn cho Ngày tháng 2"/>
          <p:cNvSpPr>
            <a:spLocks noGrp="1"/>
          </p:cNvSpPr>
          <p:nvPr>
            <p:ph type="dt" sz="half" idx="10"/>
          </p:nvPr>
        </p:nvSpPr>
        <p:spPr/>
        <p:txBody>
          <a:bodyPr rtlCol="0"/>
          <a:lstStyle/>
          <a:p>
            <a:pPr rtl="0"/>
            <a:fld id="{A3BBB3EE-5AF9-4012-A63A-65FCCED5E4B8}" type="datetime1">
              <a:rPr lang="vi-VN" noProof="0" smtClean="0"/>
              <a:t>13/04/2023</a:t>
            </a:fld>
            <a:endParaRPr lang="vi-VN" noProof="0"/>
          </a:p>
        </p:txBody>
      </p:sp>
      <p:sp>
        <p:nvSpPr>
          <p:cNvPr id="4" name="Chỗ dành sẵn cho Chân trang 3"/>
          <p:cNvSpPr>
            <a:spLocks noGrp="1"/>
          </p:cNvSpPr>
          <p:nvPr>
            <p:ph type="ftr" sz="quarter" idx="11"/>
          </p:nvPr>
        </p:nvSpPr>
        <p:spPr/>
        <p:txBody>
          <a:bodyPr rtlCol="0"/>
          <a:lstStyle/>
          <a:p>
            <a:pPr rtl="0"/>
            <a:endParaRPr lang="vi-VN" noProof="0"/>
          </a:p>
        </p:txBody>
      </p:sp>
      <p:sp>
        <p:nvSpPr>
          <p:cNvPr id="5" name="Chỗ dành sẵn cho Số hiệu Bản chiếu 4"/>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2461956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ống">
    <p:spTree>
      <p:nvGrpSpPr>
        <p:cNvPr id="1" name=""/>
        <p:cNvGrpSpPr/>
        <p:nvPr/>
      </p:nvGrpSpPr>
      <p:grpSpPr>
        <a:xfrm>
          <a:off x="0" y="0"/>
          <a:ext cx="0" cy="0"/>
          <a:chOff x="0" y="0"/>
          <a:chExt cx="0" cy="0"/>
        </a:xfrm>
      </p:grpSpPr>
      <p:pic>
        <p:nvPicPr>
          <p:cNvPr id="5" name="Hình ảnh 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Hình chữ nhật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Chỗ dành sẵn cho Ngày tháng 1"/>
          <p:cNvSpPr>
            <a:spLocks noGrp="1"/>
          </p:cNvSpPr>
          <p:nvPr>
            <p:ph type="dt" sz="half" idx="10"/>
          </p:nvPr>
        </p:nvSpPr>
        <p:spPr/>
        <p:txBody>
          <a:bodyPr rtlCol="0"/>
          <a:lstStyle/>
          <a:p>
            <a:pPr rtl="0"/>
            <a:fld id="{DC61FE7E-23C0-4111-91F7-6C56D2779473}" type="datetime1">
              <a:rPr lang="vi-VN" noProof="0" smtClean="0"/>
              <a:t>13/04/2023</a:t>
            </a:fld>
            <a:endParaRPr lang="vi-VN" noProof="0"/>
          </a:p>
        </p:txBody>
      </p:sp>
      <p:sp>
        <p:nvSpPr>
          <p:cNvPr id="3" name="Chỗ dành sẵn cho Chân trang 2"/>
          <p:cNvSpPr>
            <a:spLocks noGrp="1"/>
          </p:cNvSpPr>
          <p:nvPr>
            <p:ph type="ftr" sz="quarter" idx="11"/>
          </p:nvPr>
        </p:nvSpPr>
        <p:spPr/>
        <p:txBody>
          <a:bodyPr rtlCol="0"/>
          <a:lstStyle/>
          <a:p>
            <a:pPr rtl="0"/>
            <a:endParaRPr lang="vi-VN" noProof="0"/>
          </a:p>
        </p:txBody>
      </p:sp>
      <p:sp>
        <p:nvSpPr>
          <p:cNvPr id="4" name="Chỗ dành sẵn cho Số hiệu Bản chiếu 3"/>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105431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ội dung có Chú thích">
    <p:spTree>
      <p:nvGrpSpPr>
        <p:cNvPr id="1" name=""/>
        <p:cNvGrpSpPr/>
        <p:nvPr/>
      </p:nvGrpSpPr>
      <p:grpSpPr>
        <a:xfrm>
          <a:off x="0" y="0"/>
          <a:ext cx="0" cy="0"/>
          <a:chOff x="0" y="0"/>
          <a:chExt cx="0" cy="0"/>
        </a:xfrm>
      </p:grpSpPr>
      <p:pic>
        <p:nvPicPr>
          <p:cNvPr id="8" name="Hình ảnh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Hình ảnh 8"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Hình chữ nhật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Hình chữ nhật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a:xfrm>
            <a:off x="680321" y="753227"/>
            <a:ext cx="9613859" cy="1080940"/>
          </a:xfrm>
        </p:spPr>
        <p:txBody>
          <a:bodyPr rtlCol="0" anchor="ctr">
            <a:normAutofit/>
          </a:bodyPr>
          <a:lstStyle>
            <a:lvl1pPr>
              <a:defRPr sz="3600"/>
            </a:lvl1pPr>
          </a:lstStyle>
          <a:p>
            <a:pPr rtl="0"/>
            <a:r>
              <a:rPr lang="vi-VN" noProof="0"/>
              <a:t>Bấm để chỉnh sửa kiểu tiêu đề Bản cái</a:t>
            </a:r>
          </a:p>
        </p:txBody>
      </p:sp>
      <p:sp>
        <p:nvSpPr>
          <p:cNvPr id="3" name="Chỗ dành sẵn cho Nội dung 2"/>
          <p:cNvSpPr>
            <a:spLocks noGrp="1"/>
          </p:cNvSpPr>
          <p:nvPr>
            <p:ph idx="1" hasCustomPrompt="1"/>
          </p:nvPr>
        </p:nvSpPr>
        <p:spPr>
          <a:xfrm>
            <a:off x="4685846" y="2336873"/>
            <a:ext cx="5608336" cy="3599313"/>
          </a:xfrm>
        </p:spPr>
        <p:txBody>
          <a:bodyPr rtlCol="0"/>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4" name="Chỗ dành sẵn cho Văn bản 3"/>
          <p:cNvSpPr>
            <a:spLocks noGrp="1"/>
          </p:cNvSpPr>
          <p:nvPr>
            <p:ph type="body" sz="half" idx="2" hasCustomPrompt="1"/>
          </p:nvPr>
        </p:nvSpPr>
        <p:spPr>
          <a:xfrm>
            <a:off x="680322" y="2336872"/>
            <a:ext cx="3790078" cy="3599317"/>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vi-VN" noProof="0"/>
              <a:t>Bấm để chỉnh sửa kiểu văn bản Bản cái</a:t>
            </a:r>
          </a:p>
        </p:txBody>
      </p:sp>
      <p:sp>
        <p:nvSpPr>
          <p:cNvPr id="5" name="Chỗ dành sẵn cho Ngày tháng 4"/>
          <p:cNvSpPr>
            <a:spLocks noGrp="1"/>
          </p:cNvSpPr>
          <p:nvPr>
            <p:ph type="dt" sz="half" idx="10"/>
          </p:nvPr>
        </p:nvSpPr>
        <p:spPr/>
        <p:txBody>
          <a:bodyPr rtlCol="0"/>
          <a:lstStyle/>
          <a:p>
            <a:pPr rtl="0"/>
            <a:fld id="{36F69AAD-5AB9-4A13-ADDE-9152CBD05646}" type="datetime1">
              <a:rPr lang="vi-VN" noProof="0" smtClean="0"/>
              <a:t>13/04/2023</a:t>
            </a:fld>
            <a:endParaRPr lang="vi-VN" noProof="0"/>
          </a:p>
        </p:txBody>
      </p:sp>
      <p:sp>
        <p:nvSpPr>
          <p:cNvPr id="6" name="Chỗ dành sẵn cho Chân trang 5"/>
          <p:cNvSpPr>
            <a:spLocks noGrp="1"/>
          </p:cNvSpPr>
          <p:nvPr>
            <p:ph type="ftr" sz="quarter" idx="11"/>
          </p:nvPr>
        </p:nvSpPr>
        <p:spPr/>
        <p:txBody>
          <a:bodyPr rtlCol="0"/>
          <a:lstStyle/>
          <a:p>
            <a:pPr rtl="0"/>
            <a:endParaRPr lang="vi-VN" noProof="0"/>
          </a:p>
        </p:txBody>
      </p:sp>
      <p:sp>
        <p:nvSpPr>
          <p:cNvPr id="7" name="Chỗ dành sẵn cho Số hiệu Bản chiếu 6"/>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1141840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Ảnh có Chú thích">
    <p:spTree>
      <p:nvGrpSpPr>
        <p:cNvPr id="1" name=""/>
        <p:cNvGrpSpPr/>
        <p:nvPr/>
      </p:nvGrpSpPr>
      <p:grpSpPr>
        <a:xfrm>
          <a:off x="0" y="0"/>
          <a:ext cx="0" cy="0"/>
          <a:chOff x="0" y="0"/>
          <a:chExt cx="0" cy="0"/>
        </a:xfrm>
      </p:grpSpPr>
      <p:pic>
        <p:nvPicPr>
          <p:cNvPr id="8" name="Hình ảnh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Hình ảnh 8" descr="HD-ShadowLo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Hình chữ nhật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Hình chữ nhật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êu đề 1"/>
          <p:cNvSpPr>
            <a:spLocks noGrp="1"/>
          </p:cNvSpPr>
          <p:nvPr>
            <p:ph type="title" hasCustomPrompt="1"/>
          </p:nvPr>
        </p:nvSpPr>
        <p:spPr>
          <a:xfrm>
            <a:off x="680323" y="753228"/>
            <a:ext cx="9613857" cy="1080938"/>
          </a:xfrm>
        </p:spPr>
        <p:txBody>
          <a:bodyPr rtlCol="0" anchor="ctr">
            <a:normAutofit/>
          </a:bodyPr>
          <a:lstStyle>
            <a:lvl1pPr>
              <a:defRPr sz="3600"/>
            </a:lvl1pPr>
          </a:lstStyle>
          <a:p>
            <a:pPr rtl="0"/>
            <a:r>
              <a:rPr lang="vi-VN" noProof="0"/>
              <a:t>Bấm để chỉnh sửa kiểu tiêu đề Bản cái</a:t>
            </a:r>
          </a:p>
        </p:txBody>
      </p:sp>
      <p:sp>
        <p:nvSpPr>
          <p:cNvPr id="3" name="Chỗ dành sẵn cho Hình ảnh 2"/>
          <p:cNvSpPr>
            <a:spLocks noGrp="1" noChangeAspect="1"/>
          </p:cNvSpPr>
          <p:nvPr>
            <p:ph type="pic" idx="1" hasCustomPrompt="1"/>
          </p:nvPr>
        </p:nvSpPr>
        <p:spPr>
          <a:xfrm>
            <a:off x="4868333" y="2336874"/>
            <a:ext cx="5425849" cy="3599312"/>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vi-VN" noProof="0"/>
              <a:t>Bấm vào biểu tượng để thêm ảnh</a:t>
            </a:r>
          </a:p>
        </p:txBody>
      </p:sp>
      <p:sp>
        <p:nvSpPr>
          <p:cNvPr id="4" name="Chỗ dành sẵn cho Văn bản 3"/>
          <p:cNvSpPr>
            <a:spLocks noGrp="1"/>
          </p:cNvSpPr>
          <p:nvPr>
            <p:ph type="body" sz="half" idx="2" hasCustomPrompt="1"/>
          </p:nvPr>
        </p:nvSpPr>
        <p:spPr>
          <a:xfrm>
            <a:off x="680323" y="2336873"/>
            <a:ext cx="3876256" cy="3599315"/>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vi-VN" noProof="0"/>
              <a:t>Bấm để chỉnh sửa kiểu văn bản Bản cái</a:t>
            </a:r>
          </a:p>
        </p:txBody>
      </p:sp>
      <p:sp>
        <p:nvSpPr>
          <p:cNvPr id="5" name="Chỗ dành sẵn cho Ngày tháng 4"/>
          <p:cNvSpPr>
            <a:spLocks noGrp="1"/>
          </p:cNvSpPr>
          <p:nvPr>
            <p:ph type="dt" sz="half" idx="10"/>
          </p:nvPr>
        </p:nvSpPr>
        <p:spPr/>
        <p:txBody>
          <a:bodyPr rtlCol="0"/>
          <a:lstStyle/>
          <a:p>
            <a:pPr rtl="0"/>
            <a:fld id="{A2750F7C-8EEF-4FE3-83B5-2F3E83FDE0D7}" type="datetime1">
              <a:rPr lang="vi-VN" noProof="0" smtClean="0"/>
              <a:t>13/04/2023</a:t>
            </a:fld>
            <a:endParaRPr lang="vi-VN" noProof="0"/>
          </a:p>
        </p:txBody>
      </p:sp>
      <p:sp>
        <p:nvSpPr>
          <p:cNvPr id="6" name="Chỗ dành sẵn cho Chân trang 5"/>
          <p:cNvSpPr>
            <a:spLocks noGrp="1"/>
          </p:cNvSpPr>
          <p:nvPr>
            <p:ph type="ftr" sz="quarter" idx="11"/>
          </p:nvPr>
        </p:nvSpPr>
        <p:spPr/>
        <p:txBody>
          <a:bodyPr rtlCol="0"/>
          <a:lstStyle/>
          <a:p>
            <a:pPr rtl="0"/>
            <a:endParaRPr lang="vi-VN" noProof="0"/>
          </a:p>
        </p:txBody>
      </p:sp>
      <p:sp>
        <p:nvSpPr>
          <p:cNvPr id="7" name="Chỗ dành sẵn cho Số hiệu Bản chiếu 6"/>
          <p:cNvSpPr>
            <a:spLocks noGrp="1"/>
          </p:cNvSpPr>
          <p:nvPr>
            <p:ph type="sldNum" sz="quarter" idx="12"/>
          </p:nvPr>
        </p:nvSpPr>
        <p:spPr/>
        <p:txBody>
          <a:bodyPr rtlCol="0"/>
          <a:lstStyle/>
          <a:p>
            <a:pPr rtl="0"/>
            <a:fld id="{6D22F896-40B5-4ADD-8801-0D06FADFA095}" type="slidenum">
              <a:rPr lang="vi-VN" noProof="0" smtClean="0"/>
              <a:t>‹#›</a:t>
            </a:fld>
            <a:endParaRPr lang="vi-VN" noProof="0"/>
          </a:p>
        </p:txBody>
      </p:sp>
    </p:spTree>
    <p:extLst>
      <p:ext uri="{BB962C8B-B14F-4D97-AF65-F5344CB8AC3E}">
        <p14:creationId xmlns:p14="http://schemas.microsoft.com/office/powerpoint/2010/main" val="3295701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Hình ảnh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Chỗ dành sẵn cho Tiêu đề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pPr rtl="0"/>
            <a:r>
              <a:rPr lang="vi-VN" noProof="0"/>
              <a:t>Bấm để chỉnh sửa kiểu tiêu đề Bản cái</a:t>
            </a:r>
          </a:p>
        </p:txBody>
      </p:sp>
      <p:sp>
        <p:nvSpPr>
          <p:cNvPr id="3" name="Chỗ dành sẵn cho Văn bản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rtl="0"/>
            <a:r>
              <a:rPr lang="vi-VN" noProof="0"/>
              <a:t>Bấm để chỉnh sửa kiểu văn bản Bản cái</a:t>
            </a:r>
          </a:p>
          <a:p>
            <a:pPr lvl="1" rtl="0"/>
            <a:r>
              <a:rPr lang="vi-VN" noProof="0"/>
              <a:t>Mức hai</a:t>
            </a:r>
          </a:p>
          <a:p>
            <a:pPr lvl="2" rtl="0"/>
            <a:r>
              <a:rPr lang="vi-VN" noProof="0"/>
              <a:t>Mức ba</a:t>
            </a:r>
          </a:p>
          <a:p>
            <a:pPr lvl="3" rtl="0"/>
            <a:r>
              <a:rPr lang="vi-VN" noProof="0"/>
              <a:t>Mức bốn</a:t>
            </a:r>
          </a:p>
          <a:p>
            <a:pPr lvl="4" rtl="0"/>
            <a:r>
              <a:rPr lang="vi-VN" noProof="0"/>
              <a:t>Mức năm</a:t>
            </a:r>
          </a:p>
        </p:txBody>
      </p:sp>
      <p:sp>
        <p:nvSpPr>
          <p:cNvPr id="4" name="Chỗ dành sẵn cho Ngày tháng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latin typeface="+mn-lt"/>
              </a:defRPr>
            </a:lvl1pPr>
          </a:lstStyle>
          <a:p>
            <a:fld id="{CB52C50F-05D9-48F1-8BE9-E3F594D61F19}" type="datetime1">
              <a:rPr lang="vi-VN" smtClean="0"/>
              <a:pPr/>
              <a:t>13/04/2023</a:t>
            </a:fld>
            <a:endParaRPr lang="vi-VN"/>
          </a:p>
        </p:txBody>
      </p:sp>
      <p:sp>
        <p:nvSpPr>
          <p:cNvPr id="5" name="Chỗ dành sẵn cho Chân trang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latin typeface="+mn-lt"/>
              </a:defRPr>
            </a:lvl1pPr>
          </a:lstStyle>
          <a:p>
            <a:endParaRPr lang="vi-VN"/>
          </a:p>
        </p:txBody>
      </p:sp>
      <p:sp>
        <p:nvSpPr>
          <p:cNvPr id="6" name="Chỗ dành sẵn cho Số hiệu Bản chiếu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latin typeface="+mn-lt"/>
              </a:defRPr>
            </a:lvl1pPr>
          </a:lstStyle>
          <a:p>
            <a:fld id="{6D22F896-40B5-4ADD-8801-0D06FADFA095}" type="slidenum">
              <a:rPr lang="vi-VN" smtClean="0"/>
              <a:pPr/>
              <a:t>‹#›</a:t>
            </a:fld>
            <a:endParaRPr lang="vi-VN"/>
          </a:p>
        </p:txBody>
      </p:sp>
    </p:spTree>
    <p:extLst>
      <p:ext uri="{BB962C8B-B14F-4D97-AF65-F5344CB8AC3E}">
        <p14:creationId xmlns:p14="http://schemas.microsoft.com/office/powerpoint/2010/main" val="137628676"/>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ctrTitle"/>
          </p:nvPr>
        </p:nvSpPr>
        <p:spPr/>
        <p:txBody>
          <a:bodyPr rtlCol="0"/>
          <a:lstStyle/>
          <a:p>
            <a:pPr rtl="0"/>
            <a:r>
              <a:rPr lang="en-US" sz="5000" dirty="0" err="1">
                <a:latin typeface="+mn-lt"/>
              </a:rPr>
              <a:t>Quản</a:t>
            </a:r>
            <a:r>
              <a:rPr lang="en-US" sz="5000" dirty="0">
                <a:latin typeface="+mn-lt"/>
              </a:rPr>
              <a:t> Lý Kho Tivi</a:t>
            </a:r>
            <a:endParaRPr lang="vi-VN" sz="5000" dirty="0">
              <a:latin typeface="+mn-lt"/>
            </a:endParaRPr>
          </a:p>
        </p:txBody>
      </p:sp>
      <p:sp>
        <p:nvSpPr>
          <p:cNvPr id="3" name="Tiêu đề phụ 2"/>
          <p:cNvSpPr>
            <a:spLocks noGrp="1"/>
          </p:cNvSpPr>
          <p:nvPr>
            <p:ph type="subTitle" idx="1"/>
          </p:nvPr>
        </p:nvSpPr>
        <p:spPr>
          <a:xfrm>
            <a:off x="680322" y="4394039"/>
            <a:ext cx="8359983" cy="1120641"/>
          </a:xfrm>
        </p:spPr>
        <p:txBody>
          <a:bodyPr rtlCol="0">
            <a:normAutofit lnSpcReduction="10000"/>
          </a:bodyPr>
          <a:lstStyle/>
          <a:p>
            <a:pPr rtl="0"/>
            <a:r>
              <a:rPr lang="en-US" dirty="0"/>
              <a:t>10_CNTT2</a:t>
            </a:r>
            <a:endParaRPr lang="vi-VN" dirty="0"/>
          </a:p>
          <a:p>
            <a:pPr rtl="0"/>
            <a:endParaRPr lang="vi-VN" dirty="0"/>
          </a:p>
          <a:p>
            <a:pPr rtl="0"/>
            <a:r>
              <a:rPr lang="en-US" dirty="0" err="1"/>
              <a:t>Thành</a:t>
            </a:r>
            <a:r>
              <a:rPr lang="en-US" dirty="0"/>
              <a:t> Viên </a:t>
            </a:r>
            <a:r>
              <a:rPr lang="en-US" dirty="0" err="1"/>
              <a:t>Nhóm</a:t>
            </a:r>
            <a:r>
              <a:rPr lang="en-US" dirty="0"/>
              <a:t> 12 </a:t>
            </a:r>
          </a:p>
          <a:p>
            <a:pPr algn="l" rtl="0"/>
            <a:endParaRPr lang="vi-VN" dirty="0"/>
          </a:p>
        </p:txBody>
      </p:sp>
      <p:sp>
        <p:nvSpPr>
          <p:cNvPr id="6" name="TextBox 5">
            <a:extLst>
              <a:ext uri="{FF2B5EF4-FFF2-40B4-BE49-F238E27FC236}">
                <a16:creationId xmlns:a16="http://schemas.microsoft.com/office/drawing/2014/main" id="{517B72A1-5365-D65A-807A-77FBCD52E319}"/>
              </a:ext>
            </a:extLst>
          </p:cNvPr>
          <p:cNvSpPr txBox="1"/>
          <p:nvPr/>
        </p:nvSpPr>
        <p:spPr>
          <a:xfrm>
            <a:off x="6790441" y="5439266"/>
            <a:ext cx="5401559" cy="923330"/>
          </a:xfrm>
          <a:prstGeom prst="rect">
            <a:avLst/>
          </a:prstGeom>
          <a:noFill/>
        </p:spPr>
        <p:txBody>
          <a:bodyPr wrap="square" rtlCol="0">
            <a:spAutoFit/>
          </a:bodyPr>
          <a:lstStyle/>
          <a:p>
            <a:pPr algn="l" rtl="0"/>
            <a:r>
              <a:rPr lang="en-US" dirty="0"/>
              <a:t>1050080066 – </a:t>
            </a:r>
            <a:r>
              <a:rPr lang="en-US" dirty="0" err="1"/>
              <a:t>Nguyễn</a:t>
            </a:r>
            <a:r>
              <a:rPr lang="en-US" dirty="0"/>
              <a:t> Dương </a:t>
            </a:r>
            <a:r>
              <a:rPr lang="en-US" dirty="0" err="1"/>
              <a:t>Đức</a:t>
            </a:r>
            <a:r>
              <a:rPr lang="en-US" dirty="0"/>
              <a:t> Nguyên</a:t>
            </a:r>
          </a:p>
          <a:p>
            <a:pPr algn="l" rtl="0"/>
            <a:r>
              <a:rPr lang="en-US" dirty="0"/>
              <a:t>1050080069 – Lý </a:t>
            </a:r>
            <a:r>
              <a:rPr lang="en-US" dirty="0" err="1"/>
              <a:t>Đức</a:t>
            </a:r>
            <a:r>
              <a:rPr lang="en-US" dirty="0"/>
              <a:t> </a:t>
            </a:r>
            <a:r>
              <a:rPr lang="en-US" dirty="0" err="1"/>
              <a:t>Phát</a:t>
            </a:r>
            <a:endParaRPr lang="en-US" dirty="0"/>
          </a:p>
          <a:p>
            <a:pPr algn="l" rtl="0"/>
            <a:r>
              <a:rPr lang="en-US" dirty="0"/>
              <a:t>1050080070 – Vũ </a:t>
            </a:r>
            <a:r>
              <a:rPr lang="en-US" dirty="0" err="1"/>
              <a:t>Trọng</a:t>
            </a:r>
            <a:r>
              <a:rPr lang="en-US" dirty="0"/>
              <a:t> </a:t>
            </a:r>
            <a:r>
              <a:rPr lang="en-US" dirty="0" err="1"/>
              <a:t>Phương</a:t>
            </a:r>
            <a:endParaRPr lang="en-US" dirty="0"/>
          </a:p>
        </p:txBody>
      </p:sp>
    </p:spTree>
    <p:extLst>
      <p:ext uri="{BB962C8B-B14F-4D97-AF65-F5344CB8AC3E}">
        <p14:creationId xmlns:p14="http://schemas.microsoft.com/office/powerpoint/2010/main" val="3289291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2" y="2336873"/>
            <a:ext cx="2345682" cy="3599316"/>
          </a:xfrm>
        </p:spPr>
        <p:txBody>
          <a:bodyPr rtlCol="0"/>
          <a:lstStyle/>
          <a:p>
            <a:pPr rtl="0"/>
            <a:r>
              <a:rPr lang="en-US" dirty="0" err="1"/>
              <a:t>Đếm</a:t>
            </a:r>
            <a:r>
              <a:rPr lang="en-US" dirty="0"/>
              <a:t> </a:t>
            </a:r>
            <a:r>
              <a:rPr lang="en-US" dirty="0" err="1"/>
              <a:t>sô</a:t>
            </a:r>
            <a:r>
              <a:rPr lang="en-US" dirty="0"/>
              <a:t>́ </a:t>
            </a:r>
            <a:r>
              <a:rPr lang="en-US" dirty="0" err="1"/>
              <a:t>lượng</a:t>
            </a:r>
            <a:r>
              <a:rPr lang="en-US" dirty="0"/>
              <a:t> </a:t>
            </a:r>
            <a:r>
              <a:rPr lang="en-US" dirty="0" err="1"/>
              <a:t>sản</a:t>
            </a:r>
            <a:r>
              <a:rPr lang="en-US" dirty="0"/>
              <a:t> </a:t>
            </a:r>
            <a:r>
              <a:rPr lang="en-US" dirty="0" err="1"/>
              <a:t>phẩm</a:t>
            </a:r>
            <a:r>
              <a:rPr lang="en-US" dirty="0"/>
              <a:t>.</a:t>
            </a:r>
            <a:endParaRPr lang="vi-VN" dirty="0"/>
          </a:p>
        </p:txBody>
      </p:sp>
      <p:pic>
        <p:nvPicPr>
          <p:cNvPr id="5" name="Picture 4">
            <a:extLst>
              <a:ext uri="{FF2B5EF4-FFF2-40B4-BE49-F238E27FC236}">
                <a16:creationId xmlns:a16="http://schemas.microsoft.com/office/drawing/2014/main" id="{064BF02A-26B4-CC58-3E31-B4D45E11E00B}"/>
              </a:ext>
            </a:extLst>
          </p:cNvPr>
          <p:cNvPicPr>
            <a:picLocks noChangeAspect="1"/>
          </p:cNvPicPr>
          <p:nvPr/>
        </p:nvPicPr>
        <p:blipFill>
          <a:blip r:embed="rId3"/>
          <a:stretch>
            <a:fillRect/>
          </a:stretch>
        </p:blipFill>
        <p:spPr>
          <a:xfrm>
            <a:off x="3610466" y="2073897"/>
            <a:ext cx="6493211" cy="4637988"/>
          </a:xfrm>
          <a:prstGeom prst="rect">
            <a:avLst/>
          </a:prstGeom>
        </p:spPr>
      </p:pic>
    </p:spTree>
    <p:extLst>
      <p:ext uri="{BB962C8B-B14F-4D97-AF65-F5344CB8AC3E}">
        <p14:creationId xmlns:p14="http://schemas.microsoft.com/office/powerpoint/2010/main" val="4164618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1" y="2336873"/>
            <a:ext cx="2336255" cy="3599316"/>
          </a:xfrm>
        </p:spPr>
        <p:txBody>
          <a:bodyPr rtlCol="0"/>
          <a:lstStyle/>
          <a:p>
            <a:pPr rtl="0"/>
            <a:r>
              <a:rPr lang="en-US" dirty="0" err="1"/>
              <a:t>Tìm</a:t>
            </a:r>
            <a:r>
              <a:rPr lang="en-US" dirty="0"/>
              <a:t> </a:t>
            </a:r>
            <a:r>
              <a:rPr lang="en-US" dirty="0" err="1"/>
              <a:t>kiếm</a:t>
            </a:r>
            <a:r>
              <a:rPr lang="en-US" dirty="0"/>
              <a:t> </a:t>
            </a:r>
            <a:r>
              <a:rPr lang="en-US" dirty="0" err="1"/>
              <a:t>tên</a:t>
            </a:r>
            <a:r>
              <a:rPr lang="en-US" dirty="0"/>
              <a:t> </a:t>
            </a:r>
            <a:r>
              <a:rPr lang="en-US" dirty="0" err="1"/>
              <a:t>sản</a:t>
            </a:r>
            <a:r>
              <a:rPr lang="en-US" dirty="0"/>
              <a:t> </a:t>
            </a:r>
            <a:r>
              <a:rPr lang="en-US" dirty="0" err="1"/>
              <a:t>phẩm</a:t>
            </a:r>
            <a:r>
              <a:rPr lang="en-US" dirty="0"/>
              <a:t>.</a:t>
            </a:r>
            <a:endParaRPr lang="vi-VN" dirty="0"/>
          </a:p>
        </p:txBody>
      </p:sp>
      <p:pic>
        <p:nvPicPr>
          <p:cNvPr id="6" name="Picture 5">
            <a:extLst>
              <a:ext uri="{FF2B5EF4-FFF2-40B4-BE49-F238E27FC236}">
                <a16:creationId xmlns:a16="http://schemas.microsoft.com/office/drawing/2014/main" id="{16566B89-7935-DC95-D2AF-4E655387AC92}"/>
              </a:ext>
            </a:extLst>
          </p:cNvPr>
          <p:cNvPicPr>
            <a:picLocks noChangeAspect="1"/>
          </p:cNvPicPr>
          <p:nvPr/>
        </p:nvPicPr>
        <p:blipFill>
          <a:blip r:embed="rId3"/>
          <a:stretch>
            <a:fillRect/>
          </a:stretch>
        </p:blipFill>
        <p:spPr>
          <a:xfrm>
            <a:off x="3610467" y="2139885"/>
            <a:ext cx="7503735" cy="4622737"/>
          </a:xfrm>
          <a:prstGeom prst="rect">
            <a:avLst/>
          </a:prstGeom>
        </p:spPr>
      </p:pic>
    </p:spTree>
    <p:extLst>
      <p:ext uri="{BB962C8B-B14F-4D97-AF65-F5344CB8AC3E}">
        <p14:creationId xmlns:p14="http://schemas.microsoft.com/office/powerpoint/2010/main" val="3057142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2" y="2336873"/>
            <a:ext cx="2298548" cy="3599316"/>
          </a:xfrm>
        </p:spPr>
        <p:txBody>
          <a:bodyPr rtlCol="0"/>
          <a:lstStyle/>
          <a:p>
            <a:pPr rtl="0"/>
            <a:r>
              <a:rPr lang="en-US" dirty="0" err="1"/>
              <a:t>Sắp</a:t>
            </a:r>
            <a:r>
              <a:rPr lang="en-US" dirty="0"/>
              <a:t> </a:t>
            </a:r>
            <a:r>
              <a:rPr lang="en-US" dirty="0" err="1"/>
              <a:t>xếp</a:t>
            </a:r>
            <a:r>
              <a:rPr lang="en-US" dirty="0"/>
              <a:t> </a:t>
            </a:r>
            <a:r>
              <a:rPr lang="en-US" dirty="0" err="1"/>
              <a:t>Sản</a:t>
            </a:r>
            <a:r>
              <a:rPr lang="en-US" dirty="0"/>
              <a:t> </a:t>
            </a:r>
            <a:r>
              <a:rPr lang="en-US" dirty="0" err="1"/>
              <a:t>phẩm</a:t>
            </a:r>
            <a:r>
              <a:rPr lang="en-US" dirty="0"/>
              <a:t>.</a:t>
            </a:r>
            <a:endParaRPr lang="vi-VN" dirty="0"/>
          </a:p>
        </p:txBody>
      </p:sp>
      <p:pic>
        <p:nvPicPr>
          <p:cNvPr id="5" name="Picture 4">
            <a:extLst>
              <a:ext uri="{FF2B5EF4-FFF2-40B4-BE49-F238E27FC236}">
                <a16:creationId xmlns:a16="http://schemas.microsoft.com/office/drawing/2014/main" id="{F14302C4-A00C-91AF-D384-B907F5E83CE2}"/>
              </a:ext>
            </a:extLst>
          </p:cNvPr>
          <p:cNvPicPr>
            <a:picLocks noChangeAspect="1"/>
          </p:cNvPicPr>
          <p:nvPr/>
        </p:nvPicPr>
        <p:blipFill>
          <a:blip r:embed="rId3"/>
          <a:stretch>
            <a:fillRect/>
          </a:stretch>
        </p:blipFill>
        <p:spPr>
          <a:xfrm>
            <a:off x="3101530" y="2336872"/>
            <a:ext cx="7192652" cy="4280743"/>
          </a:xfrm>
          <a:prstGeom prst="rect">
            <a:avLst/>
          </a:prstGeom>
        </p:spPr>
      </p:pic>
    </p:spTree>
    <p:extLst>
      <p:ext uri="{BB962C8B-B14F-4D97-AF65-F5344CB8AC3E}">
        <p14:creationId xmlns:p14="http://schemas.microsoft.com/office/powerpoint/2010/main" val="660547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1" y="2336873"/>
            <a:ext cx="2421097" cy="3599316"/>
          </a:xfrm>
        </p:spPr>
        <p:txBody>
          <a:bodyPr rtlCol="0"/>
          <a:lstStyle/>
          <a:p>
            <a:pPr rtl="0"/>
            <a:r>
              <a:rPr lang="en-US" dirty="0" err="1"/>
              <a:t>Sửa</a:t>
            </a:r>
            <a:r>
              <a:rPr lang="en-US" dirty="0"/>
              <a:t> </a:t>
            </a:r>
            <a:r>
              <a:rPr lang="en-US" dirty="0" err="1"/>
              <a:t>thông</a:t>
            </a:r>
            <a:r>
              <a:rPr lang="en-US" dirty="0"/>
              <a:t> tin </a:t>
            </a:r>
            <a:r>
              <a:rPr lang="en-US" dirty="0" err="1"/>
              <a:t>sản</a:t>
            </a:r>
            <a:r>
              <a:rPr lang="en-US" dirty="0"/>
              <a:t> </a:t>
            </a:r>
            <a:r>
              <a:rPr lang="en-US" dirty="0" err="1"/>
              <a:t>phẩm</a:t>
            </a:r>
            <a:r>
              <a:rPr lang="en-US" dirty="0"/>
              <a:t>.</a:t>
            </a:r>
            <a:endParaRPr lang="vi-VN" dirty="0"/>
          </a:p>
        </p:txBody>
      </p:sp>
      <p:pic>
        <p:nvPicPr>
          <p:cNvPr id="5" name="Picture 4">
            <a:extLst>
              <a:ext uri="{FF2B5EF4-FFF2-40B4-BE49-F238E27FC236}">
                <a16:creationId xmlns:a16="http://schemas.microsoft.com/office/drawing/2014/main" id="{A3A639CB-50C1-EFA2-C4F8-63C06749577F}"/>
              </a:ext>
            </a:extLst>
          </p:cNvPr>
          <p:cNvPicPr>
            <a:picLocks noChangeAspect="1"/>
          </p:cNvPicPr>
          <p:nvPr/>
        </p:nvPicPr>
        <p:blipFill>
          <a:blip r:embed="rId3"/>
          <a:stretch>
            <a:fillRect/>
          </a:stretch>
        </p:blipFill>
        <p:spPr>
          <a:xfrm>
            <a:off x="3431358" y="2187019"/>
            <a:ext cx="7004114" cy="4458878"/>
          </a:xfrm>
          <a:prstGeom prst="rect">
            <a:avLst/>
          </a:prstGeom>
        </p:spPr>
      </p:pic>
    </p:spTree>
    <p:extLst>
      <p:ext uri="{BB962C8B-B14F-4D97-AF65-F5344CB8AC3E}">
        <p14:creationId xmlns:p14="http://schemas.microsoft.com/office/powerpoint/2010/main" val="16261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1" y="2336873"/>
            <a:ext cx="2421097" cy="3599316"/>
          </a:xfrm>
        </p:spPr>
        <p:txBody>
          <a:bodyPr rtlCol="0"/>
          <a:lstStyle/>
          <a:p>
            <a:pPr rtl="0"/>
            <a:r>
              <a:rPr lang="en-US" dirty="0" err="1"/>
              <a:t>Xóa</a:t>
            </a:r>
            <a:r>
              <a:rPr lang="en-US" dirty="0"/>
              <a:t> </a:t>
            </a:r>
            <a:r>
              <a:rPr lang="en-US" dirty="0" err="1"/>
              <a:t>thông</a:t>
            </a:r>
            <a:r>
              <a:rPr lang="en-US" dirty="0"/>
              <a:t> tin </a:t>
            </a:r>
            <a:r>
              <a:rPr lang="en-US" dirty="0" err="1"/>
              <a:t>sản</a:t>
            </a:r>
            <a:r>
              <a:rPr lang="en-US" dirty="0"/>
              <a:t> </a:t>
            </a:r>
            <a:r>
              <a:rPr lang="en-US" dirty="0" err="1"/>
              <a:t>phẩm</a:t>
            </a:r>
            <a:r>
              <a:rPr lang="en-US" dirty="0"/>
              <a:t>.</a:t>
            </a:r>
            <a:endParaRPr lang="vi-VN" dirty="0"/>
          </a:p>
        </p:txBody>
      </p:sp>
      <p:pic>
        <p:nvPicPr>
          <p:cNvPr id="4" name="Picture 3">
            <a:extLst>
              <a:ext uri="{FF2B5EF4-FFF2-40B4-BE49-F238E27FC236}">
                <a16:creationId xmlns:a16="http://schemas.microsoft.com/office/drawing/2014/main" id="{93B76CD5-15CE-F885-65A1-3AED404F311C}"/>
              </a:ext>
            </a:extLst>
          </p:cNvPr>
          <p:cNvPicPr>
            <a:picLocks noChangeAspect="1"/>
          </p:cNvPicPr>
          <p:nvPr/>
        </p:nvPicPr>
        <p:blipFill>
          <a:blip r:embed="rId3"/>
          <a:stretch>
            <a:fillRect/>
          </a:stretch>
        </p:blipFill>
        <p:spPr>
          <a:xfrm>
            <a:off x="3733014" y="2297797"/>
            <a:ext cx="6721312" cy="4121857"/>
          </a:xfrm>
          <a:prstGeom prst="rect">
            <a:avLst/>
          </a:prstGeom>
        </p:spPr>
      </p:pic>
    </p:spTree>
    <p:extLst>
      <p:ext uri="{BB962C8B-B14F-4D97-AF65-F5344CB8AC3E}">
        <p14:creationId xmlns:p14="http://schemas.microsoft.com/office/powerpoint/2010/main" val="2739718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2" y="2336873"/>
            <a:ext cx="2298548" cy="3599316"/>
          </a:xfrm>
        </p:spPr>
        <p:txBody>
          <a:bodyPr rtlCol="0"/>
          <a:lstStyle/>
          <a:p>
            <a:pPr rtl="0"/>
            <a:r>
              <a:rPr lang="en-US" dirty="0" err="1"/>
              <a:t>Lưu</a:t>
            </a:r>
            <a:r>
              <a:rPr lang="en-US" dirty="0"/>
              <a:t> file </a:t>
            </a:r>
            <a:r>
              <a:rPr lang="en-US" dirty="0" err="1"/>
              <a:t>danh</a:t>
            </a:r>
            <a:r>
              <a:rPr lang="en-US" dirty="0"/>
              <a:t> </a:t>
            </a:r>
            <a:r>
              <a:rPr lang="en-US" dirty="0" err="1"/>
              <a:t>sách</a:t>
            </a:r>
            <a:r>
              <a:rPr lang="en-US" dirty="0"/>
              <a:t>.</a:t>
            </a:r>
            <a:endParaRPr lang="vi-VN" dirty="0"/>
          </a:p>
        </p:txBody>
      </p:sp>
      <p:pic>
        <p:nvPicPr>
          <p:cNvPr id="7" name="Picture 6">
            <a:extLst>
              <a:ext uri="{FF2B5EF4-FFF2-40B4-BE49-F238E27FC236}">
                <a16:creationId xmlns:a16="http://schemas.microsoft.com/office/drawing/2014/main" id="{5776837E-829C-DBD3-6C94-A01C733ABA45}"/>
              </a:ext>
            </a:extLst>
          </p:cNvPr>
          <p:cNvPicPr>
            <a:picLocks noChangeAspect="1"/>
          </p:cNvPicPr>
          <p:nvPr/>
        </p:nvPicPr>
        <p:blipFill>
          <a:blip r:embed="rId3"/>
          <a:stretch>
            <a:fillRect/>
          </a:stretch>
        </p:blipFill>
        <p:spPr>
          <a:xfrm>
            <a:off x="3506771" y="2336873"/>
            <a:ext cx="6928667" cy="4129915"/>
          </a:xfrm>
          <a:prstGeom prst="rect">
            <a:avLst/>
          </a:prstGeom>
        </p:spPr>
      </p:pic>
    </p:spTree>
    <p:extLst>
      <p:ext uri="{BB962C8B-B14F-4D97-AF65-F5344CB8AC3E}">
        <p14:creationId xmlns:p14="http://schemas.microsoft.com/office/powerpoint/2010/main" val="3506269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2" y="2336873"/>
            <a:ext cx="2298548" cy="3599316"/>
          </a:xfrm>
        </p:spPr>
        <p:txBody>
          <a:bodyPr rtlCol="0"/>
          <a:lstStyle/>
          <a:p>
            <a:pPr rtl="0"/>
            <a:r>
              <a:rPr lang="en-US" dirty="0" err="1"/>
              <a:t>Đọc</a:t>
            </a:r>
            <a:r>
              <a:rPr lang="en-US" dirty="0"/>
              <a:t> file </a:t>
            </a:r>
            <a:r>
              <a:rPr lang="en-US" dirty="0" err="1"/>
              <a:t>danh</a:t>
            </a:r>
            <a:r>
              <a:rPr lang="en-US" dirty="0"/>
              <a:t> </a:t>
            </a:r>
            <a:r>
              <a:rPr lang="en-US" dirty="0" err="1"/>
              <a:t>sách</a:t>
            </a:r>
            <a:r>
              <a:rPr lang="en-US" dirty="0"/>
              <a:t> Tivi.</a:t>
            </a:r>
            <a:endParaRPr lang="vi-VN" dirty="0"/>
          </a:p>
        </p:txBody>
      </p:sp>
      <p:pic>
        <p:nvPicPr>
          <p:cNvPr id="4" name="Picture 3">
            <a:extLst>
              <a:ext uri="{FF2B5EF4-FFF2-40B4-BE49-F238E27FC236}">
                <a16:creationId xmlns:a16="http://schemas.microsoft.com/office/drawing/2014/main" id="{DF641CE8-75F7-D97B-4862-EC3A429CA3DA}"/>
              </a:ext>
            </a:extLst>
          </p:cNvPr>
          <p:cNvPicPr>
            <a:picLocks noChangeAspect="1"/>
          </p:cNvPicPr>
          <p:nvPr/>
        </p:nvPicPr>
        <p:blipFill>
          <a:blip r:embed="rId3"/>
          <a:stretch>
            <a:fillRect/>
          </a:stretch>
        </p:blipFill>
        <p:spPr>
          <a:xfrm>
            <a:off x="3195688" y="2262432"/>
            <a:ext cx="7786540" cy="4279769"/>
          </a:xfrm>
          <a:prstGeom prst="rect">
            <a:avLst/>
          </a:prstGeom>
        </p:spPr>
      </p:pic>
    </p:spTree>
    <p:extLst>
      <p:ext uri="{BB962C8B-B14F-4D97-AF65-F5344CB8AC3E}">
        <p14:creationId xmlns:p14="http://schemas.microsoft.com/office/powerpoint/2010/main" val="301717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2" y="2336873"/>
            <a:ext cx="2298548" cy="3599316"/>
          </a:xfrm>
        </p:spPr>
        <p:txBody>
          <a:bodyPr rtlCol="0"/>
          <a:lstStyle/>
          <a:p>
            <a:pPr rtl="0"/>
            <a:r>
              <a:rPr lang="en-US" dirty="0" err="1"/>
              <a:t>Phiếu</a:t>
            </a:r>
            <a:r>
              <a:rPr lang="en-US" dirty="0"/>
              <a:t> </a:t>
            </a:r>
            <a:r>
              <a:rPr lang="en-US" dirty="0" err="1"/>
              <a:t>xuất</a:t>
            </a:r>
            <a:r>
              <a:rPr lang="en-US" dirty="0"/>
              <a:t> </a:t>
            </a:r>
            <a:r>
              <a:rPr lang="en-US" dirty="0" err="1"/>
              <a:t>kho</a:t>
            </a:r>
            <a:r>
              <a:rPr lang="en-US" dirty="0"/>
              <a:t>.</a:t>
            </a:r>
            <a:endParaRPr lang="vi-VN" dirty="0"/>
          </a:p>
        </p:txBody>
      </p:sp>
      <p:pic>
        <p:nvPicPr>
          <p:cNvPr id="5" name="Picture 4">
            <a:extLst>
              <a:ext uri="{FF2B5EF4-FFF2-40B4-BE49-F238E27FC236}">
                <a16:creationId xmlns:a16="http://schemas.microsoft.com/office/drawing/2014/main" id="{4FFCE736-1B1E-E31B-DB02-8E809E2BA7D9}"/>
              </a:ext>
            </a:extLst>
          </p:cNvPr>
          <p:cNvPicPr>
            <a:picLocks noChangeAspect="1"/>
          </p:cNvPicPr>
          <p:nvPr/>
        </p:nvPicPr>
        <p:blipFill>
          <a:blip r:embed="rId3"/>
          <a:stretch>
            <a:fillRect/>
          </a:stretch>
        </p:blipFill>
        <p:spPr>
          <a:xfrm>
            <a:off x="2846895" y="2253006"/>
            <a:ext cx="7588577" cy="4364609"/>
          </a:xfrm>
          <a:prstGeom prst="rect">
            <a:avLst/>
          </a:prstGeom>
        </p:spPr>
      </p:pic>
    </p:spTree>
    <p:extLst>
      <p:ext uri="{BB962C8B-B14F-4D97-AF65-F5344CB8AC3E}">
        <p14:creationId xmlns:p14="http://schemas.microsoft.com/office/powerpoint/2010/main" val="3325548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2" y="2336873"/>
            <a:ext cx="2298548" cy="3599316"/>
          </a:xfrm>
        </p:spPr>
        <p:txBody>
          <a:bodyPr rtlCol="0"/>
          <a:lstStyle/>
          <a:p>
            <a:pPr rtl="0"/>
            <a:r>
              <a:rPr lang="en-US" dirty="0"/>
              <a:t>Danh </a:t>
            </a:r>
            <a:r>
              <a:rPr lang="en-US" dirty="0" err="1"/>
              <a:t>sách</a:t>
            </a:r>
            <a:r>
              <a:rPr lang="en-US" dirty="0"/>
              <a:t> </a:t>
            </a:r>
            <a:r>
              <a:rPr lang="en-US" dirty="0" err="1"/>
              <a:t>đại</a:t>
            </a:r>
            <a:r>
              <a:rPr lang="en-US" dirty="0"/>
              <a:t> </a:t>
            </a:r>
            <a:r>
              <a:rPr lang="en-US" dirty="0" err="1"/>
              <a:t>ly</a:t>
            </a:r>
            <a:r>
              <a:rPr lang="en-US" dirty="0"/>
              <a:t>́.</a:t>
            </a:r>
            <a:endParaRPr lang="vi-VN" dirty="0"/>
          </a:p>
        </p:txBody>
      </p:sp>
      <p:pic>
        <p:nvPicPr>
          <p:cNvPr id="6" name="Picture 5">
            <a:extLst>
              <a:ext uri="{FF2B5EF4-FFF2-40B4-BE49-F238E27FC236}">
                <a16:creationId xmlns:a16="http://schemas.microsoft.com/office/drawing/2014/main" id="{FDB33A4D-FF6B-FE98-9712-885EC13B60FE}"/>
              </a:ext>
            </a:extLst>
          </p:cNvPr>
          <p:cNvPicPr>
            <a:picLocks noChangeAspect="1"/>
          </p:cNvPicPr>
          <p:nvPr/>
        </p:nvPicPr>
        <p:blipFill>
          <a:blip r:embed="rId3"/>
          <a:stretch>
            <a:fillRect/>
          </a:stretch>
        </p:blipFill>
        <p:spPr>
          <a:xfrm>
            <a:off x="3137534" y="2165809"/>
            <a:ext cx="8099218" cy="4326451"/>
          </a:xfrm>
          <a:prstGeom prst="rect">
            <a:avLst/>
          </a:prstGeom>
        </p:spPr>
      </p:pic>
    </p:spTree>
    <p:extLst>
      <p:ext uri="{BB962C8B-B14F-4D97-AF65-F5344CB8AC3E}">
        <p14:creationId xmlns:p14="http://schemas.microsoft.com/office/powerpoint/2010/main" val="4198069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vi-VN"/>
              <a:t>Kết luận</a:t>
            </a:r>
          </a:p>
        </p:txBody>
      </p:sp>
      <p:sp>
        <p:nvSpPr>
          <p:cNvPr id="3" name="Chỗ dành sẵn cho Nội dung 2"/>
          <p:cNvSpPr>
            <a:spLocks noGrp="1"/>
          </p:cNvSpPr>
          <p:nvPr>
            <p:ph idx="1"/>
          </p:nvPr>
        </p:nvSpPr>
        <p:spPr/>
        <p:txBody>
          <a:bodyPr rtlCol="0"/>
          <a:lstStyle/>
          <a:p>
            <a:pPr rtl="0"/>
            <a:r>
              <a:rPr lang="en-US" dirty="0" err="1"/>
              <a:t>Phần</a:t>
            </a:r>
            <a:r>
              <a:rPr lang="en-US" dirty="0"/>
              <a:t> </a:t>
            </a:r>
            <a:r>
              <a:rPr lang="en-US" dirty="0" err="1"/>
              <a:t>mềm</a:t>
            </a:r>
            <a:r>
              <a:rPr lang="en-US" dirty="0"/>
              <a:t> </a:t>
            </a:r>
            <a:r>
              <a:rPr lang="en-US" dirty="0" err="1"/>
              <a:t>đa</a:t>
            </a:r>
            <a:r>
              <a:rPr lang="en-US" dirty="0"/>
              <a:t>̃ </a:t>
            </a:r>
            <a:r>
              <a:rPr lang="en-US" dirty="0" err="1"/>
              <a:t>thực</a:t>
            </a:r>
            <a:r>
              <a:rPr lang="en-US" dirty="0"/>
              <a:t> </a:t>
            </a:r>
            <a:r>
              <a:rPr lang="en-US" dirty="0" err="1"/>
              <a:t>hiện</a:t>
            </a:r>
            <a:r>
              <a:rPr lang="en-US" dirty="0"/>
              <a:t> </a:t>
            </a:r>
            <a:r>
              <a:rPr lang="en-US" dirty="0" err="1"/>
              <a:t>được</a:t>
            </a:r>
            <a:r>
              <a:rPr lang="en-US" dirty="0"/>
              <a:t> </a:t>
            </a:r>
            <a:r>
              <a:rPr lang="en-US" dirty="0" err="1"/>
              <a:t>các</a:t>
            </a:r>
            <a:r>
              <a:rPr lang="en-US" dirty="0"/>
              <a:t> </a:t>
            </a:r>
            <a:r>
              <a:rPr lang="en-US" dirty="0" err="1"/>
              <a:t>thao</a:t>
            </a:r>
            <a:r>
              <a:rPr lang="en-US" dirty="0"/>
              <a:t> </a:t>
            </a:r>
            <a:r>
              <a:rPr lang="en-US" dirty="0" err="1"/>
              <a:t>tác</a:t>
            </a:r>
            <a:r>
              <a:rPr lang="en-US" dirty="0"/>
              <a:t> </a:t>
            </a:r>
            <a:r>
              <a:rPr lang="en-US" dirty="0" err="1"/>
              <a:t>cơ</a:t>
            </a:r>
            <a:r>
              <a:rPr lang="en-US" dirty="0"/>
              <a:t> </a:t>
            </a:r>
            <a:r>
              <a:rPr lang="en-US" dirty="0" err="1"/>
              <a:t>bản</a:t>
            </a:r>
            <a:r>
              <a:rPr lang="en-US" dirty="0"/>
              <a:t> </a:t>
            </a:r>
            <a:r>
              <a:rPr lang="en-US" dirty="0" err="1"/>
              <a:t>đê</a:t>
            </a:r>
            <a:r>
              <a:rPr lang="en-US" dirty="0"/>
              <a:t>̀ </a:t>
            </a:r>
            <a:r>
              <a:rPr lang="en-US" dirty="0" err="1"/>
              <a:t>ra</a:t>
            </a:r>
            <a:r>
              <a:rPr lang="en-US" dirty="0"/>
              <a:t> </a:t>
            </a:r>
            <a:r>
              <a:rPr lang="en-US" dirty="0" err="1"/>
              <a:t>như</a:t>
            </a:r>
            <a:r>
              <a:rPr lang="en-US" dirty="0"/>
              <a:t> </a:t>
            </a:r>
            <a:r>
              <a:rPr lang="en-US" dirty="0" err="1"/>
              <a:t>thêm,sửa,xóa,sắp</a:t>
            </a:r>
            <a:r>
              <a:rPr lang="en-US" dirty="0"/>
              <a:t> </a:t>
            </a:r>
            <a:r>
              <a:rPr lang="en-US" dirty="0" err="1"/>
              <a:t>xếp</a:t>
            </a:r>
            <a:r>
              <a:rPr lang="en-US" dirty="0"/>
              <a:t>,… </a:t>
            </a:r>
            <a:r>
              <a:rPr lang="en-US" dirty="0" err="1"/>
              <a:t>sản</a:t>
            </a:r>
            <a:r>
              <a:rPr lang="en-US" dirty="0"/>
              <a:t> </a:t>
            </a:r>
            <a:r>
              <a:rPr lang="en-US" dirty="0" err="1"/>
              <a:t>phẩm</a:t>
            </a:r>
            <a:r>
              <a:rPr lang="en-US" dirty="0"/>
              <a:t> </a:t>
            </a:r>
            <a:r>
              <a:rPr lang="en-US" dirty="0" err="1"/>
              <a:t>trong</a:t>
            </a:r>
            <a:r>
              <a:rPr lang="en-US" dirty="0"/>
              <a:t> </a:t>
            </a:r>
            <a:r>
              <a:rPr lang="en-US" dirty="0" err="1"/>
              <a:t>kho</a:t>
            </a:r>
            <a:r>
              <a:rPr lang="en-US" dirty="0"/>
              <a:t>.</a:t>
            </a:r>
          </a:p>
          <a:p>
            <a:pPr rtl="0"/>
            <a:r>
              <a:rPr lang="en-US" dirty="0" err="1"/>
              <a:t>Phần</a:t>
            </a:r>
            <a:r>
              <a:rPr lang="en-US" dirty="0"/>
              <a:t> </a:t>
            </a:r>
            <a:r>
              <a:rPr lang="en-US" dirty="0" err="1"/>
              <a:t>mềm</a:t>
            </a:r>
            <a:r>
              <a:rPr lang="en-US" dirty="0"/>
              <a:t> </a:t>
            </a:r>
            <a:r>
              <a:rPr lang="en-US" dirty="0" err="1"/>
              <a:t>đa</a:t>
            </a:r>
            <a:r>
              <a:rPr lang="en-US" dirty="0"/>
              <a:t>̃ </a:t>
            </a:r>
            <a:r>
              <a:rPr lang="en-US" dirty="0" err="1"/>
              <a:t>thực</a:t>
            </a:r>
            <a:r>
              <a:rPr lang="en-US" dirty="0"/>
              <a:t> </a:t>
            </a:r>
            <a:r>
              <a:rPr lang="en-US" dirty="0" err="1"/>
              <a:t>hiện</a:t>
            </a:r>
            <a:r>
              <a:rPr lang="en-US" dirty="0"/>
              <a:t> </a:t>
            </a:r>
            <a:r>
              <a:rPr lang="en-US" dirty="0" err="1"/>
              <a:t>cách</a:t>
            </a:r>
            <a:r>
              <a:rPr lang="en-US" dirty="0"/>
              <a:t> </a:t>
            </a:r>
            <a:r>
              <a:rPr lang="en-US" dirty="0" err="1"/>
              <a:t>chương</a:t>
            </a:r>
            <a:r>
              <a:rPr lang="en-US" dirty="0"/>
              <a:t> </a:t>
            </a:r>
            <a:r>
              <a:rPr lang="en-US" dirty="0" err="1"/>
              <a:t>trình</a:t>
            </a:r>
            <a:r>
              <a:rPr lang="en-US" dirty="0"/>
              <a:t> </a:t>
            </a:r>
            <a:r>
              <a:rPr lang="en-US" dirty="0" err="1"/>
              <a:t>quản</a:t>
            </a:r>
            <a:r>
              <a:rPr lang="en-US" dirty="0"/>
              <a:t> </a:t>
            </a:r>
            <a:r>
              <a:rPr lang="en-US" dirty="0" err="1"/>
              <a:t>ly</a:t>
            </a:r>
            <a:r>
              <a:rPr lang="en-US" dirty="0"/>
              <a:t>́ </a:t>
            </a:r>
            <a:r>
              <a:rPr lang="en-US" dirty="0" err="1"/>
              <a:t>nhập,xuất</a:t>
            </a:r>
            <a:r>
              <a:rPr lang="en-US" dirty="0"/>
              <a:t> </a:t>
            </a:r>
            <a:r>
              <a:rPr lang="en-US" dirty="0" err="1"/>
              <a:t>kho</a:t>
            </a:r>
            <a:r>
              <a:rPr lang="en-US" dirty="0"/>
              <a:t>.</a:t>
            </a:r>
            <a:endParaRPr lang="vi-VN" dirty="0"/>
          </a:p>
        </p:txBody>
      </p:sp>
    </p:spTree>
    <p:extLst>
      <p:ext uri="{BB962C8B-B14F-4D97-AF65-F5344CB8AC3E}">
        <p14:creationId xmlns:p14="http://schemas.microsoft.com/office/powerpoint/2010/main" val="165521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Phần</a:t>
            </a:r>
            <a:r>
              <a:rPr lang="en-US" dirty="0">
                <a:latin typeface="+mn-lt"/>
              </a:rPr>
              <a:t> </a:t>
            </a:r>
            <a:r>
              <a:rPr lang="en-US" dirty="0" err="1">
                <a:latin typeface="+mn-lt"/>
              </a:rPr>
              <a:t>mềm</a:t>
            </a:r>
            <a:r>
              <a:rPr lang="en-US" dirty="0">
                <a:latin typeface="+mn-lt"/>
              </a:rPr>
              <a:t> </a:t>
            </a:r>
            <a:r>
              <a:rPr lang="en-US" dirty="0" err="1">
                <a:latin typeface="+mn-lt"/>
              </a:rPr>
              <a:t>Quản</a:t>
            </a:r>
            <a:r>
              <a:rPr lang="en-US" dirty="0">
                <a:latin typeface="+mn-lt"/>
              </a:rPr>
              <a:t> Lý </a:t>
            </a:r>
            <a:r>
              <a:rPr lang="en-US" dirty="0" err="1">
                <a:latin typeface="+mn-lt"/>
              </a:rPr>
              <a:t>kho</a:t>
            </a:r>
            <a:r>
              <a:rPr lang="en-US" dirty="0">
                <a:latin typeface="+mn-lt"/>
              </a:rPr>
              <a:t> Tivi</a:t>
            </a:r>
            <a:endParaRPr lang="vi-VN" dirty="0">
              <a:latin typeface="+mn-lt"/>
            </a:endParaRPr>
          </a:p>
        </p:txBody>
      </p:sp>
      <p:sp>
        <p:nvSpPr>
          <p:cNvPr id="3" name="Chỗ dành sẵn cho Nội dung 2"/>
          <p:cNvSpPr>
            <a:spLocks noGrp="1"/>
          </p:cNvSpPr>
          <p:nvPr>
            <p:ph idx="1"/>
          </p:nvPr>
        </p:nvSpPr>
        <p:spPr/>
        <p:txBody>
          <a:bodyPr rtlCol="0"/>
          <a:lstStyle/>
          <a:p>
            <a:pPr rtl="0"/>
            <a:r>
              <a:rPr lang="en-US" dirty="0" err="1"/>
              <a:t>Giới</a:t>
            </a:r>
            <a:r>
              <a:rPr lang="en-US" dirty="0"/>
              <a:t> </a:t>
            </a:r>
            <a:r>
              <a:rPr lang="en-US" dirty="0" err="1"/>
              <a:t>Thiệu</a:t>
            </a:r>
            <a:r>
              <a:rPr lang="en-US" dirty="0"/>
              <a:t> </a:t>
            </a:r>
            <a:r>
              <a:rPr lang="en-US" dirty="0" err="1"/>
              <a:t>vê</a:t>
            </a:r>
            <a:r>
              <a:rPr lang="en-US" dirty="0"/>
              <a:t>̀ </a:t>
            </a:r>
            <a:r>
              <a:rPr lang="en-US" dirty="0" err="1"/>
              <a:t>đê</a:t>
            </a:r>
            <a:r>
              <a:rPr lang="en-US" dirty="0"/>
              <a:t>̀ </a:t>
            </a:r>
            <a:r>
              <a:rPr lang="en-US" dirty="0" err="1"/>
              <a:t>tài</a:t>
            </a:r>
            <a:endParaRPr lang="vi-VN" dirty="0"/>
          </a:p>
          <a:p>
            <a:pPr rtl="0"/>
            <a:r>
              <a:rPr lang="en-US" dirty="0" err="1"/>
              <a:t>Sơ</a:t>
            </a:r>
            <a:r>
              <a:rPr lang="en-US" dirty="0"/>
              <a:t> </a:t>
            </a:r>
            <a:r>
              <a:rPr lang="en-US" dirty="0" err="1"/>
              <a:t>đô</a:t>
            </a:r>
            <a:r>
              <a:rPr lang="en-US" dirty="0"/>
              <a:t>̀ UML</a:t>
            </a:r>
            <a:endParaRPr lang="vi-VN" dirty="0"/>
          </a:p>
          <a:p>
            <a:pPr rtl="0"/>
            <a:r>
              <a:rPr lang="en-US" dirty="0" err="1"/>
              <a:t>Chức</a:t>
            </a:r>
            <a:r>
              <a:rPr lang="en-US" dirty="0"/>
              <a:t> </a:t>
            </a:r>
            <a:r>
              <a:rPr lang="en-US" dirty="0" err="1"/>
              <a:t>năng</a:t>
            </a:r>
            <a:r>
              <a:rPr lang="en-US" dirty="0"/>
              <a:t> </a:t>
            </a:r>
            <a:r>
              <a:rPr lang="en-US" dirty="0" err="1"/>
              <a:t>chương</a:t>
            </a:r>
            <a:r>
              <a:rPr lang="en-US" dirty="0"/>
              <a:t> </a:t>
            </a:r>
            <a:r>
              <a:rPr lang="en-US" dirty="0" err="1"/>
              <a:t>trình</a:t>
            </a:r>
            <a:endParaRPr lang="en-US" dirty="0"/>
          </a:p>
          <a:p>
            <a:pPr rtl="0"/>
            <a:r>
              <a:rPr lang="en-US" dirty="0" err="1"/>
              <a:t>Cài</a:t>
            </a:r>
            <a:r>
              <a:rPr lang="en-US" dirty="0"/>
              <a:t> </a:t>
            </a:r>
            <a:r>
              <a:rPr lang="en-US" dirty="0" err="1"/>
              <a:t>đặt</a:t>
            </a:r>
            <a:r>
              <a:rPr lang="en-US" dirty="0"/>
              <a:t> </a:t>
            </a:r>
            <a:r>
              <a:rPr lang="en-US" dirty="0" err="1"/>
              <a:t>chương</a:t>
            </a:r>
            <a:r>
              <a:rPr lang="en-US" dirty="0"/>
              <a:t> </a:t>
            </a:r>
            <a:r>
              <a:rPr lang="en-US" dirty="0" err="1"/>
              <a:t>trình</a:t>
            </a:r>
            <a:endParaRPr lang="vi-VN" dirty="0"/>
          </a:p>
          <a:p>
            <a:pPr rtl="0"/>
            <a:r>
              <a:rPr lang="vi-VN" dirty="0"/>
              <a:t>Kết luận</a:t>
            </a:r>
          </a:p>
        </p:txBody>
      </p:sp>
    </p:spTree>
    <p:extLst>
      <p:ext uri="{BB962C8B-B14F-4D97-AF65-F5344CB8AC3E}">
        <p14:creationId xmlns:p14="http://schemas.microsoft.com/office/powerpoint/2010/main" val="2772565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t>Đóng</a:t>
            </a:r>
            <a:r>
              <a:rPr lang="en-US" dirty="0"/>
              <a:t> </a:t>
            </a:r>
            <a:r>
              <a:rPr lang="en-US" dirty="0" err="1"/>
              <a:t>góp</a:t>
            </a:r>
            <a:r>
              <a:rPr lang="en-US" dirty="0"/>
              <a:t> </a:t>
            </a:r>
            <a:r>
              <a:rPr lang="en-US" dirty="0" err="1"/>
              <a:t>thành</a:t>
            </a:r>
            <a:r>
              <a:rPr lang="en-US" dirty="0"/>
              <a:t> </a:t>
            </a:r>
            <a:r>
              <a:rPr lang="en-US" dirty="0" err="1"/>
              <a:t>viên</a:t>
            </a:r>
            <a:endParaRPr lang="vi-VN" dirty="0"/>
          </a:p>
        </p:txBody>
      </p:sp>
      <p:sp>
        <p:nvSpPr>
          <p:cNvPr id="3" name="Chỗ dành sẵn cho Nội dung 2"/>
          <p:cNvSpPr>
            <a:spLocks noGrp="1"/>
          </p:cNvSpPr>
          <p:nvPr>
            <p:ph idx="1"/>
          </p:nvPr>
        </p:nvSpPr>
        <p:spPr/>
        <p:txBody>
          <a:bodyPr rtlCol="0">
            <a:normAutofit/>
          </a:bodyPr>
          <a:lstStyle/>
          <a:p>
            <a:pPr rtl="0"/>
            <a:r>
              <a:rPr lang="en-US" dirty="0" err="1"/>
              <a:t>Nguyễn</a:t>
            </a:r>
            <a:r>
              <a:rPr lang="en-US" dirty="0"/>
              <a:t> Dương </a:t>
            </a:r>
            <a:r>
              <a:rPr lang="en-US" dirty="0" err="1"/>
              <a:t>Đức</a:t>
            </a:r>
            <a:r>
              <a:rPr lang="en-US" dirty="0"/>
              <a:t> Nguyên</a:t>
            </a:r>
          </a:p>
          <a:p>
            <a:pPr lvl="1"/>
            <a:r>
              <a:rPr lang="en-US" dirty="0"/>
              <a:t>Code </a:t>
            </a:r>
            <a:r>
              <a:rPr lang="en-US" dirty="0" err="1"/>
              <a:t>các</a:t>
            </a:r>
            <a:r>
              <a:rPr lang="en-US" dirty="0"/>
              <a:t> </a:t>
            </a:r>
            <a:r>
              <a:rPr lang="en-US" dirty="0" err="1"/>
              <a:t>chức</a:t>
            </a:r>
            <a:r>
              <a:rPr lang="en-US" dirty="0"/>
              <a:t> </a:t>
            </a:r>
            <a:r>
              <a:rPr lang="en-US" dirty="0" err="1"/>
              <a:t>năng</a:t>
            </a:r>
            <a:r>
              <a:rPr lang="en-US" dirty="0"/>
              <a:t> </a:t>
            </a:r>
            <a:r>
              <a:rPr lang="en-US" dirty="0" err="1"/>
              <a:t>sơ</a:t>
            </a:r>
            <a:r>
              <a:rPr lang="en-US" dirty="0"/>
              <a:t> </a:t>
            </a:r>
            <a:r>
              <a:rPr lang="en-US" dirty="0" err="1"/>
              <a:t>đô</a:t>
            </a:r>
            <a:r>
              <a:rPr lang="en-US" dirty="0"/>
              <a:t>̀ </a:t>
            </a:r>
            <a:r>
              <a:rPr lang="en-US" dirty="0" err="1"/>
              <a:t>uml</a:t>
            </a:r>
            <a:r>
              <a:rPr lang="en-US" dirty="0"/>
              <a:t> </a:t>
            </a:r>
            <a:r>
              <a:rPr lang="en-US" dirty="0" err="1"/>
              <a:t>đê</a:t>
            </a:r>
            <a:r>
              <a:rPr lang="en-US" dirty="0"/>
              <a:t>̀ </a:t>
            </a:r>
            <a:r>
              <a:rPr lang="en-US" dirty="0" err="1"/>
              <a:t>ra.</a:t>
            </a:r>
            <a:endParaRPr lang="vi-VN" dirty="0"/>
          </a:p>
          <a:p>
            <a:pPr rtl="0"/>
            <a:r>
              <a:rPr lang="en-US" dirty="0"/>
              <a:t>Lý </a:t>
            </a:r>
            <a:r>
              <a:rPr lang="en-US" dirty="0" err="1"/>
              <a:t>đức</a:t>
            </a:r>
            <a:r>
              <a:rPr lang="en-US" dirty="0"/>
              <a:t> </a:t>
            </a:r>
            <a:r>
              <a:rPr lang="en-US" dirty="0" err="1"/>
              <a:t>phát</a:t>
            </a:r>
            <a:endParaRPr lang="en-US" dirty="0"/>
          </a:p>
          <a:p>
            <a:pPr lvl="1"/>
            <a:r>
              <a:rPr lang="en-US" dirty="0" err="1"/>
              <a:t>Tìm</a:t>
            </a:r>
            <a:r>
              <a:rPr lang="en-US" dirty="0"/>
              <a:t> </a:t>
            </a:r>
            <a:r>
              <a:rPr lang="en-US" dirty="0" err="1"/>
              <a:t>hiểu</a:t>
            </a:r>
            <a:r>
              <a:rPr lang="en-US" dirty="0"/>
              <a:t>, </a:t>
            </a:r>
            <a:r>
              <a:rPr lang="en-US" dirty="0" err="1"/>
              <a:t>khảo</a:t>
            </a:r>
            <a:r>
              <a:rPr lang="en-US" dirty="0"/>
              <a:t> </a:t>
            </a:r>
            <a:r>
              <a:rPr lang="en-US" dirty="0" err="1"/>
              <a:t>sát</a:t>
            </a:r>
            <a:r>
              <a:rPr lang="en-US" dirty="0"/>
              <a:t> chủ </a:t>
            </a:r>
            <a:r>
              <a:rPr lang="en-US" dirty="0" err="1"/>
              <a:t>đê</a:t>
            </a:r>
            <a:r>
              <a:rPr lang="en-US" dirty="0"/>
              <a:t>̀ </a:t>
            </a:r>
            <a:r>
              <a:rPr lang="en-US" dirty="0" err="1"/>
              <a:t>quản</a:t>
            </a:r>
            <a:r>
              <a:rPr lang="en-US" dirty="0"/>
              <a:t> </a:t>
            </a:r>
            <a:r>
              <a:rPr lang="en-US" dirty="0" err="1"/>
              <a:t>ly</a:t>
            </a:r>
            <a:r>
              <a:rPr lang="en-US" dirty="0"/>
              <a:t>́(</a:t>
            </a:r>
            <a:r>
              <a:rPr lang="en-US" dirty="0" err="1"/>
              <a:t>Khởi</a:t>
            </a:r>
            <a:r>
              <a:rPr lang="en-US" dirty="0"/>
              <a:t> </a:t>
            </a:r>
            <a:r>
              <a:rPr lang="en-US" dirty="0" err="1"/>
              <a:t>tạo</a:t>
            </a:r>
            <a:r>
              <a:rPr lang="en-US" dirty="0"/>
              <a:t> </a:t>
            </a:r>
            <a:r>
              <a:rPr lang="en-US" dirty="0" err="1"/>
              <a:t>các</a:t>
            </a:r>
            <a:r>
              <a:rPr lang="en-US" dirty="0"/>
              <a:t> </a:t>
            </a:r>
            <a:r>
              <a:rPr lang="en-US" dirty="0" err="1"/>
              <a:t>đối</a:t>
            </a:r>
            <a:r>
              <a:rPr lang="en-US" dirty="0"/>
              <a:t> </a:t>
            </a:r>
            <a:r>
              <a:rPr lang="en-US" dirty="0" err="1"/>
              <a:t>tượng</a:t>
            </a:r>
            <a:r>
              <a:rPr lang="en-US" dirty="0"/>
              <a:t> Tivi </a:t>
            </a:r>
            <a:r>
              <a:rPr lang="en-US" dirty="0" err="1"/>
              <a:t>va</a:t>
            </a:r>
            <a:r>
              <a:rPr lang="en-US" dirty="0"/>
              <a:t>̀ </a:t>
            </a:r>
            <a:r>
              <a:rPr lang="en-US" dirty="0" err="1"/>
              <a:t>kê</a:t>
            </a:r>
            <a:r>
              <a:rPr lang="en-US" dirty="0"/>
              <a:t>́ </a:t>
            </a:r>
            <a:r>
              <a:rPr lang="en-US" dirty="0" err="1"/>
              <a:t>thừa</a:t>
            </a:r>
            <a:r>
              <a:rPr lang="en-US" dirty="0"/>
              <a:t> </a:t>
            </a:r>
            <a:r>
              <a:rPr lang="en-US" dirty="0" err="1"/>
              <a:t>của</a:t>
            </a:r>
            <a:r>
              <a:rPr lang="en-US" dirty="0"/>
              <a:t> Tivi) </a:t>
            </a:r>
          </a:p>
          <a:p>
            <a:pPr lvl="1"/>
            <a:r>
              <a:rPr lang="en-US" dirty="0" err="1"/>
              <a:t>Làm</a:t>
            </a:r>
            <a:r>
              <a:rPr lang="en-US" dirty="0"/>
              <a:t> word.</a:t>
            </a:r>
            <a:endParaRPr lang="vi-VN" dirty="0"/>
          </a:p>
          <a:p>
            <a:pPr rtl="0"/>
            <a:r>
              <a:rPr lang="en-US" dirty="0"/>
              <a:t>Vũ </a:t>
            </a:r>
            <a:r>
              <a:rPr lang="en-US" dirty="0" err="1"/>
              <a:t>Trọng</a:t>
            </a:r>
            <a:r>
              <a:rPr lang="en-US" dirty="0"/>
              <a:t> </a:t>
            </a:r>
            <a:r>
              <a:rPr lang="en-US" dirty="0" err="1"/>
              <a:t>Phương</a:t>
            </a:r>
            <a:endParaRPr lang="en-US" dirty="0"/>
          </a:p>
          <a:p>
            <a:pPr lvl="1"/>
            <a:r>
              <a:rPr lang="en-US" dirty="0" err="1"/>
              <a:t>Ve</a:t>
            </a:r>
            <a:r>
              <a:rPr lang="en-US" dirty="0"/>
              <a:t>̃ </a:t>
            </a:r>
            <a:r>
              <a:rPr lang="en-US" dirty="0" err="1"/>
              <a:t>sơ</a:t>
            </a:r>
            <a:r>
              <a:rPr lang="en-US" dirty="0"/>
              <a:t> </a:t>
            </a:r>
            <a:r>
              <a:rPr lang="en-US" dirty="0" err="1"/>
              <a:t>đô</a:t>
            </a:r>
            <a:r>
              <a:rPr lang="en-US" dirty="0"/>
              <a:t>̀ </a:t>
            </a:r>
            <a:r>
              <a:rPr lang="en-US" dirty="0" err="1"/>
              <a:t>uml</a:t>
            </a:r>
            <a:endParaRPr lang="en-US" dirty="0"/>
          </a:p>
          <a:p>
            <a:pPr lvl="1"/>
            <a:r>
              <a:rPr lang="en-US" dirty="0" err="1"/>
              <a:t>Làm</a:t>
            </a:r>
            <a:r>
              <a:rPr lang="en-US" dirty="0"/>
              <a:t> ppt</a:t>
            </a:r>
          </a:p>
        </p:txBody>
      </p:sp>
    </p:spTree>
    <p:extLst>
      <p:ext uri="{BB962C8B-B14F-4D97-AF65-F5344CB8AC3E}">
        <p14:creationId xmlns:p14="http://schemas.microsoft.com/office/powerpoint/2010/main" val="303205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2890069" y="673903"/>
            <a:ext cx="6411863" cy="5510195"/>
            <a:chOff x="0" y="0"/>
            <a:chExt cx="812800" cy="698500"/>
          </a:xfrm>
        </p:grpSpPr>
        <p:sp>
          <p:nvSpPr>
            <p:cNvPr id="3" name="Freeform 3"/>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p:spPr>
        </p:sp>
        <p:sp>
          <p:nvSpPr>
            <p:cNvPr id="4" name="TextBox 4"/>
            <p:cNvSpPr txBox="1"/>
            <p:nvPr/>
          </p:nvSpPr>
          <p:spPr>
            <a:xfrm>
              <a:off x="114300" y="-38100"/>
              <a:ext cx="584200" cy="736600"/>
            </a:xfrm>
            <a:prstGeom prst="rect">
              <a:avLst/>
            </a:prstGeom>
          </p:spPr>
          <p:txBody>
            <a:bodyPr lIns="33867" tIns="33867" rIns="33867" bIns="33867" rtlCol="0" anchor="ctr"/>
            <a:lstStyle/>
            <a:p>
              <a:pPr algn="ctr">
                <a:lnSpc>
                  <a:spcPts val="1773"/>
                </a:lnSpc>
              </a:pPr>
              <a:endParaRPr sz="1200"/>
            </a:p>
          </p:txBody>
        </p:sp>
      </p:grpSp>
      <p:grpSp>
        <p:nvGrpSpPr>
          <p:cNvPr id="5" name="Group 5"/>
          <p:cNvGrpSpPr/>
          <p:nvPr/>
        </p:nvGrpSpPr>
        <p:grpSpPr>
          <a:xfrm rot="-5400000">
            <a:off x="4948366" y="4112153"/>
            <a:ext cx="2295269" cy="3674228"/>
            <a:chOff x="0" y="0"/>
            <a:chExt cx="906773" cy="1451547"/>
          </a:xfrm>
        </p:grpSpPr>
        <p:sp>
          <p:nvSpPr>
            <p:cNvPr id="6" name="Freeform 6"/>
            <p:cNvSpPr/>
            <p:nvPr/>
          </p:nvSpPr>
          <p:spPr>
            <a:xfrm>
              <a:off x="0" y="0"/>
              <a:ext cx="906773" cy="1451547"/>
            </a:xfrm>
            <a:custGeom>
              <a:avLst/>
              <a:gdLst/>
              <a:ahLst/>
              <a:cxnLst/>
              <a:rect l="l" t="t" r="r" b="b"/>
              <a:pathLst>
                <a:path w="906773" h="1451547">
                  <a:moveTo>
                    <a:pt x="0" y="0"/>
                  </a:moveTo>
                  <a:lnTo>
                    <a:pt x="906773" y="0"/>
                  </a:lnTo>
                  <a:lnTo>
                    <a:pt x="906773" y="1451547"/>
                  </a:lnTo>
                  <a:lnTo>
                    <a:pt x="0" y="1451547"/>
                  </a:lnTo>
                  <a:close/>
                </a:path>
              </a:pathLst>
            </a:custGeom>
            <a:solidFill>
              <a:srgbClr val="FFFFFF"/>
            </a:solidFill>
          </p:spPr>
        </p:sp>
        <p:sp>
          <p:nvSpPr>
            <p:cNvPr id="7" name="TextBox 7"/>
            <p:cNvSpPr txBox="1"/>
            <p:nvPr/>
          </p:nvSpPr>
          <p:spPr>
            <a:xfrm>
              <a:off x="0" y="-38100"/>
              <a:ext cx="812800" cy="850900"/>
            </a:xfrm>
            <a:prstGeom prst="rect">
              <a:avLst/>
            </a:prstGeom>
          </p:spPr>
          <p:txBody>
            <a:bodyPr lIns="33867" tIns="33867" rIns="33867" bIns="33867" rtlCol="0" anchor="ctr"/>
            <a:lstStyle/>
            <a:p>
              <a:pPr algn="ctr">
                <a:lnSpc>
                  <a:spcPts val="1773"/>
                </a:lnSpc>
                <a:spcBef>
                  <a:spcPct val="0"/>
                </a:spcBef>
              </a:pPr>
              <a:endParaRPr sz="1200"/>
            </a:p>
          </p:txBody>
        </p:sp>
      </p:grpSp>
      <p:grpSp>
        <p:nvGrpSpPr>
          <p:cNvPr id="8" name="Group 8"/>
          <p:cNvGrpSpPr/>
          <p:nvPr/>
        </p:nvGrpSpPr>
        <p:grpSpPr>
          <a:xfrm rot="5400000">
            <a:off x="4956573" y="-928381"/>
            <a:ext cx="2295269" cy="3674228"/>
            <a:chOff x="0" y="0"/>
            <a:chExt cx="906773" cy="1451547"/>
          </a:xfrm>
        </p:grpSpPr>
        <p:sp>
          <p:nvSpPr>
            <p:cNvPr id="9" name="Freeform 9"/>
            <p:cNvSpPr/>
            <p:nvPr/>
          </p:nvSpPr>
          <p:spPr>
            <a:xfrm>
              <a:off x="0" y="0"/>
              <a:ext cx="906773" cy="1451547"/>
            </a:xfrm>
            <a:custGeom>
              <a:avLst/>
              <a:gdLst/>
              <a:ahLst/>
              <a:cxnLst/>
              <a:rect l="l" t="t" r="r" b="b"/>
              <a:pathLst>
                <a:path w="906773" h="1451547">
                  <a:moveTo>
                    <a:pt x="0" y="0"/>
                  </a:moveTo>
                  <a:lnTo>
                    <a:pt x="906773" y="0"/>
                  </a:lnTo>
                  <a:lnTo>
                    <a:pt x="906773" y="1451547"/>
                  </a:lnTo>
                  <a:lnTo>
                    <a:pt x="0" y="1451547"/>
                  </a:lnTo>
                  <a:close/>
                </a:path>
              </a:pathLst>
            </a:custGeom>
            <a:solidFill>
              <a:srgbClr val="FFFFFF"/>
            </a:solidFill>
          </p:spPr>
        </p:sp>
        <p:sp>
          <p:nvSpPr>
            <p:cNvPr id="10" name="TextBox 10"/>
            <p:cNvSpPr txBox="1"/>
            <p:nvPr/>
          </p:nvSpPr>
          <p:spPr>
            <a:xfrm>
              <a:off x="0" y="-38100"/>
              <a:ext cx="812800" cy="850900"/>
            </a:xfrm>
            <a:prstGeom prst="rect">
              <a:avLst/>
            </a:prstGeom>
          </p:spPr>
          <p:txBody>
            <a:bodyPr lIns="33867" tIns="33867" rIns="33867" bIns="33867" rtlCol="0" anchor="ctr"/>
            <a:lstStyle/>
            <a:p>
              <a:pPr algn="ctr">
                <a:lnSpc>
                  <a:spcPts val="1773"/>
                </a:lnSpc>
                <a:spcBef>
                  <a:spcPct val="0"/>
                </a:spcBef>
              </a:pPr>
              <a:endParaRPr sz="1200"/>
            </a:p>
          </p:txBody>
        </p:sp>
      </p:grpSp>
      <p:grpSp>
        <p:nvGrpSpPr>
          <p:cNvPr id="11" name="Group 11"/>
          <p:cNvGrpSpPr/>
          <p:nvPr/>
        </p:nvGrpSpPr>
        <p:grpSpPr>
          <a:xfrm rot="-5400000">
            <a:off x="3304998" y="997479"/>
            <a:ext cx="5582005" cy="4863043"/>
            <a:chOff x="0" y="0"/>
            <a:chExt cx="6350000" cy="5532120"/>
          </a:xfrm>
        </p:grpSpPr>
        <p:sp>
          <p:nvSpPr>
            <p:cNvPr id="12" name="Freeform 12"/>
            <p:cNvSpPr/>
            <p:nvPr/>
          </p:nvSpPr>
          <p:spPr>
            <a:xfrm>
              <a:off x="0" y="0"/>
              <a:ext cx="6350000" cy="5532120"/>
            </a:xfrm>
            <a:custGeom>
              <a:avLst/>
              <a:gdLst/>
              <a:ahLst/>
              <a:cxnLst/>
              <a:rect l="l" t="t" r="r" b="b"/>
              <a:pathLst>
                <a:path w="6350000" h="5532120">
                  <a:moveTo>
                    <a:pt x="4762500" y="0"/>
                  </a:moveTo>
                  <a:lnTo>
                    <a:pt x="1587500" y="0"/>
                  </a:lnTo>
                  <a:lnTo>
                    <a:pt x="0" y="2766060"/>
                  </a:lnTo>
                  <a:lnTo>
                    <a:pt x="1587500" y="5532120"/>
                  </a:lnTo>
                  <a:lnTo>
                    <a:pt x="4762500" y="5532120"/>
                  </a:lnTo>
                  <a:lnTo>
                    <a:pt x="6350000" y="2766060"/>
                  </a:lnTo>
                  <a:lnTo>
                    <a:pt x="4762500" y="0"/>
                  </a:lnTo>
                  <a:lnTo>
                    <a:pt x="4762500" y="0"/>
                  </a:lnTo>
                  <a:close/>
                  <a:moveTo>
                    <a:pt x="4676140" y="5382260"/>
                  </a:moveTo>
                  <a:lnTo>
                    <a:pt x="1673860" y="5382260"/>
                  </a:lnTo>
                  <a:lnTo>
                    <a:pt x="172720" y="2766060"/>
                  </a:lnTo>
                  <a:lnTo>
                    <a:pt x="1673860" y="149860"/>
                  </a:lnTo>
                  <a:lnTo>
                    <a:pt x="4676140" y="149860"/>
                  </a:lnTo>
                  <a:lnTo>
                    <a:pt x="6177280" y="2766060"/>
                  </a:lnTo>
                  <a:lnTo>
                    <a:pt x="4676140" y="5382260"/>
                  </a:lnTo>
                  <a:close/>
                </a:path>
              </a:pathLst>
            </a:custGeom>
            <a:solidFill>
              <a:srgbClr val="0DEF2A"/>
            </a:solidFill>
          </p:spPr>
        </p:sp>
      </p:grpSp>
      <p:sp>
        <p:nvSpPr>
          <p:cNvPr id="13" name="AutoShape 13"/>
          <p:cNvSpPr/>
          <p:nvPr/>
        </p:nvSpPr>
        <p:spPr>
          <a:xfrm rot="-1715946">
            <a:off x="5929629" y="6218260"/>
            <a:ext cx="2211775" cy="0"/>
          </a:xfrm>
          <a:prstGeom prst="line">
            <a:avLst/>
          </a:prstGeom>
          <a:ln w="85725" cap="flat">
            <a:solidFill>
              <a:srgbClr val="0D7377"/>
            </a:solidFill>
            <a:prstDash val="solid"/>
            <a:headEnd type="none" w="sm" len="sm"/>
            <a:tailEnd type="none" w="sm" len="sm"/>
          </a:ln>
        </p:spPr>
      </p:sp>
      <p:sp>
        <p:nvSpPr>
          <p:cNvPr id="14" name="AutoShape 14"/>
          <p:cNvSpPr/>
          <p:nvPr/>
        </p:nvSpPr>
        <p:spPr>
          <a:xfrm rot="9084053">
            <a:off x="4058804" y="582590"/>
            <a:ext cx="2211775" cy="0"/>
          </a:xfrm>
          <a:prstGeom prst="line">
            <a:avLst/>
          </a:prstGeom>
          <a:ln w="85725" cap="flat">
            <a:solidFill>
              <a:srgbClr val="0D7377"/>
            </a:solidFill>
            <a:prstDash val="solid"/>
            <a:headEnd type="none" w="sm" len="sm"/>
            <a:tailEnd type="none" w="sm" len="sm"/>
          </a:ln>
        </p:spPr>
      </p:sp>
      <p:sp>
        <p:nvSpPr>
          <p:cNvPr id="15" name="AutoShape 15"/>
          <p:cNvSpPr/>
          <p:nvPr/>
        </p:nvSpPr>
        <p:spPr>
          <a:xfrm rot="-8950593">
            <a:off x="4038490" y="6181523"/>
            <a:ext cx="2211775" cy="0"/>
          </a:xfrm>
          <a:prstGeom prst="line">
            <a:avLst/>
          </a:prstGeom>
          <a:ln w="85725" cap="flat">
            <a:solidFill>
              <a:srgbClr val="0D7377"/>
            </a:solidFill>
            <a:prstDash val="solid"/>
            <a:headEnd type="none" w="sm" len="sm"/>
            <a:tailEnd type="none" w="sm" len="sm"/>
          </a:ln>
        </p:spPr>
      </p:sp>
      <p:sp>
        <p:nvSpPr>
          <p:cNvPr id="16" name="AutoShape 16"/>
          <p:cNvSpPr/>
          <p:nvPr/>
        </p:nvSpPr>
        <p:spPr>
          <a:xfrm rot="1849406">
            <a:off x="5949943" y="619327"/>
            <a:ext cx="2211775" cy="0"/>
          </a:xfrm>
          <a:prstGeom prst="line">
            <a:avLst/>
          </a:prstGeom>
          <a:ln w="85725" cap="flat">
            <a:solidFill>
              <a:srgbClr val="0D7377"/>
            </a:solidFill>
            <a:prstDash val="solid"/>
            <a:headEnd type="none" w="sm" len="sm"/>
            <a:tailEnd type="none" w="sm" len="sm"/>
          </a:ln>
        </p:spPr>
      </p:sp>
      <p:sp>
        <p:nvSpPr>
          <p:cNvPr id="17" name="TextBox 17"/>
          <p:cNvSpPr txBox="1"/>
          <p:nvPr/>
        </p:nvSpPr>
        <p:spPr>
          <a:xfrm>
            <a:off x="3817313" y="2971022"/>
            <a:ext cx="4557374" cy="1872307"/>
          </a:xfrm>
          <a:prstGeom prst="rect">
            <a:avLst/>
          </a:prstGeom>
        </p:spPr>
        <p:txBody>
          <a:bodyPr lIns="0" tIns="0" rIns="0" bIns="0" rtlCol="0" anchor="t">
            <a:spAutoFit/>
          </a:bodyPr>
          <a:lstStyle/>
          <a:p>
            <a:pPr algn="ctr">
              <a:lnSpc>
                <a:spcPts val="7334"/>
              </a:lnSpc>
            </a:pPr>
            <a:r>
              <a:rPr lang="en-US" sz="7334">
                <a:solidFill>
                  <a:srgbClr val="606060"/>
                </a:solidFill>
                <a:latin typeface="League Spartan"/>
              </a:rPr>
              <a:t>THANK YOU</a:t>
            </a:r>
          </a:p>
        </p:txBody>
      </p:sp>
      <p:grpSp>
        <p:nvGrpSpPr>
          <p:cNvPr id="18" name="Group 18"/>
          <p:cNvGrpSpPr/>
          <p:nvPr/>
        </p:nvGrpSpPr>
        <p:grpSpPr>
          <a:xfrm>
            <a:off x="-1203953" y="6298515"/>
            <a:ext cx="2928971" cy="559485"/>
            <a:chOff x="0" y="0"/>
            <a:chExt cx="1157124" cy="221031"/>
          </a:xfrm>
        </p:grpSpPr>
        <p:sp>
          <p:nvSpPr>
            <p:cNvPr id="19" name="Freeform 19"/>
            <p:cNvSpPr/>
            <p:nvPr/>
          </p:nvSpPr>
          <p:spPr>
            <a:xfrm>
              <a:off x="0" y="0"/>
              <a:ext cx="1157125" cy="221031"/>
            </a:xfrm>
            <a:custGeom>
              <a:avLst/>
              <a:gdLst/>
              <a:ahLst/>
              <a:cxnLst/>
              <a:rect l="l" t="t" r="r" b="b"/>
              <a:pathLst>
                <a:path w="1157125" h="221031">
                  <a:moveTo>
                    <a:pt x="203200" y="0"/>
                  </a:moveTo>
                  <a:lnTo>
                    <a:pt x="1157125" y="0"/>
                  </a:lnTo>
                  <a:lnTo>
                    <a:pt x="953925" y="221031"/>
                  </a:lnTo>
                  <a:lnTo>
                    <a:pt x="0" y="221031"/>
                  </a:lnTo>
                  <a:lnTo>
                    <a:pt x="203200" y="0"/>
                  </a:lnTo>
                  <a:close/>
                </a:path>
              </a:pathLst>
            </a:custGeom>
            <a:solidFill>
              <a:srgbClr val="FFFFFF"/>
            </a:solidFill>
          </p:spPr>
        </p:sp>
        <p:sp>
          <p:nvSpPr>
            <p:cNvPr id="20" name="TextBox 20"/>
            <p:cNvSpPr txBox="1"/>
            <p:nvPr/>
          </p:nvSpPr>
          <p:spPr>
            <a:xfrm>
              <a:off x="101600" y="-38100"/>
              <a:ext cx="609600" cy="647700"/>
            </a:xfrm>
            <a:prstGeom prst="rect">
              <a:avLst/>
            </a:prstGeom>
          </p:spPr>
          <p:txBody>
            <a:bodyPr lIns="33867" tIns="33867" rIns="33867" bIns="33867" rtlCol="0" anchor="ctr"/>
            <a:lstStyle/>
            <a:p>
              <a:pPr algn="ctr">
                <a:lnSpc>
                  <a:spcPts val="1773"/>
                </a:lnSpc>
              </a:pPr>
              <a:endParaRPr sz="1200"/>
            </a:p>
          </p:txBody>
        </p:sp>
      </p:grpSp>
      <p:grpSp>
        <p:nvGrpSpPr>
          <p:cNvPr id="21" name="Group 21"/>
          <p:cNvGrpSpPr/>
          <p:nvPr/>
        </p:nvGrpSpPr>
        <p:grpSpPr>
          <a:xfrm>
            <a:off x="1140832" y="6172200"/>
            <a:ext cx="1776281" cy="812115"/>
            <a:chOff x="0" y="0"/>
            <a:chExt cx="483446" cy="221031"/>
          </a:xfrm>
        </p:grpSpPr>
        <p:sp>
          <p:nvSpPr>
            <p:cNvPr id="22" name="Freeform 22"/>
            <p:cNvSpPr/>
            <p:nvPr/>
          </p:nvSpPr>
          <p:spPr>
            <a:xfrm>
              <a:off x="0" y="0"/>
              <a:ext cx="483446" cy="221031"/>
            </a:xfrm>
            <a:custGeom>
              <a:avLst/>
              <a:gdLst/>
              <a:ahLst/>
              <a:cxnLst/>
              <a:rect l="l" t="t" r="r" b="b"/>
              <a:pathLst>
                <a:path w="483446" h="221031">
                  <a:moveTo>
                    <a:pt x="203200" y="0"/>
                  </a:moveTo>
                  <a:lnTo>
                    <a:pt x="483446" y="0"/>
                  </a:lnTo>
                  <a:lnTo>
                    <a:pt x="280246" y="221031"/>
                  </a:lnTo>
                  <a:lnTo>
                    <a:pt x="0" y="221031"/>
                  </a:lnTo>
                  <a:lnTo>
                    <a:pt x="203200" y="0"/>
                  </a:lnTo>
                  <a:close/>
                </a:path>
              </a:pathLst>
            </a:custGeom>
            <a:solidFill>
              <a:srgbClr val="969393"/>
            </a:solidFill>
          </p:spPr>
        </p:sp>
        <p:sp>
          <p:nvSpPr>
            <p:cNvPr id="23" name="TextBox 23"/>
            <p:cNvSpPr txBox="1"/>
            <p:nvPr/>
          </p:nvSpPr>
          <p:spPr>
            <a:xfrm>
              <a:off x="101600" y="-38100"/>
              <a:ext cx="609600" cy="647700"/>
            </a:xfrm>
            <a:prstGeom prst="rect">
              <a:avLst/>
            </a:prstGeom>
          </p:spPr>
          <p:txBody>
            <a:bodyPr lIns="33867" tIns="33867" rIns="33867" bIns="33867" rtlCol="0" anchor="ctr"/>
            <a:lstStyle/>
            <a:p>
              <a:pPr algn="ctr">
                <a:lnSpc>
                  <a:spcPts val="1773"/>
                </a:lnSpc>
              </a:pPr>
              <a:endParaRPr sz="1200"/>
            </a:p>
          </p:txBody>
        </p:sp>
      </p:grpSp>
      <p:grpSp>
        <p:nvGrpSpPr>
          <p:cNvPr id="24" name="Group 24"/>
          <p:cNvGrpSpPr/>
          <p:nvPr/>
        </p:nvGrpSpPr>
        <p:grpSpPr>
          <a:xfrm>
            <a:off x="2214438" y="6172200"/>
            <a:ext cx="1776281" cy="812115"/>
            <a:chOff x="0" y="0"/>
            <a:chExt cx="483446" cy="221031"/>
          </a:xfrm>
        </p:grpSpPr>
        <p:sp>
          <p:nvSpPr>
            <p:cNvPr id="25" name="Freeform 25"/>
            <p:cNvSpPr/>
            <p:nvPr/>
          </p:nvSpPr>
          <p:spPr>
            <a:xfrm>
              <a:off x="0" y="0"/>
              <a:ext cx="483446" cy="221031"/>
            </a:xfrm>
            <a:custGeom>
              <a:avLst/>
              <a:gdLst/>
              <a:ahLst/>
              <a:cxnLst/>
              <a:rect l="l" t="t" r="r" b="b"/>
              <a:pathLst>
                <a:path w="483446" h="221031">
                  <a:moveTo>
                    <a:pt x="203200" y="0"/>
                  </a:moveTo>
                  <a:lnTo>
                    <a:pt x="483446" y="0"/>
                  </a:lnTo>
                  <a:lnTo>
                    <a:pt x="280246" y="221031"/>
                  </a:lnTo>
                  <a:lnTo>
                    <a:pt x="0" y="221031"/>
                  </a:lnTo>
                  <a:lnTo>
                    <a:pt x="203200" y="0"/>
                  </a:lnTo>
                  <a:close/>
                </a:path>
              </a:pathLst>
            </a:custGeom>
            <a:solidFill>
              <a:srgbClr val="FFFFFF"/>
            </a:solidFill>
          </p:spPr>
        </p:sp>
        <p:sp>
          <p:nvSpPr>
            <p:cNvPr id="26" name="TextBox 26"/>
            <p:cNvSpPr txBox="1"/>
            <p:nvPr/>
          </p:nvSpPr>
          <p:spPr>
            <a:xfrm>
              <a:off x="101600" y="-38100"/>
              <a:ext cx="609600" cy="647700"/>
            </a:xfrm>
            <a:prstGeom prst="rect">
              <a:avLst/>
            </a:prstGeom>
          </p:spPr>
          <p:txBody>
            <a:bodyPr lIns="33867" tIns="33867" rIns="33867" bIns="33867" rtlCol="0" anchor="ctr"/>
            <a:lstStyle/>
            <a:p>
              <a:pPr algn="ctr">
                <a:lnSpc>
                  <a:spcPts val="1773"/>
                </a:lnSpc>
              </a:pPr>
              <a:endParaRPr sz="1200"/>
            </a:p>
          </p:txBody>
        </p:sp>
      </p:grpSp>
      <p:grpSp>
        <p:nvGrpSpPr>
          <p:cNvPr id="27" name="Group 27"/>
          <p:cNvGrpSpPr/>
          <p:nvPr/>
        </p:nvGrpSpPr>
        <p:grpSpPr>
          <a:xfrm>
            <a:off x="8207900" y="0"/>
            <a:ext cx="2928971" cy="559485"/>
            <a:chOff x="0" y="0"/>
            <a:chExt cx="1157124" cy="221031"/>
          </a:xfrm>
        </p:grpSpPr>
        <p:sp>
          <p:nvSpPr>
            <p:cNvPr id="28" name="Freeform 28"/>
            <p:cNvSpPr/>
            <p:nvPr/>
          </p:nvSpPr>
          <p:spPr>
            <a:xfrm>
              <a:off x="0" y="0"/>
              <a:ext cx="1157125" cy="221031"/>
            </a:xfrm>
            <a:custGeom>
              <a:avLst/>
              <a:gdLst/>
              <a:ahLst/>
              <a:cxnLst/>
              <a:rect l="l" t="t" r="r" b="b"/>
              <a:pathLst>
                <a:path w="1157125" h="221031">
                  <a:moveTo>
                    <a:pt x="203200" y="0"/>
                  </a:moveTo>
                  <a:lnTo>
                    <a:pt x="1157125" y="0"/>
                  </a:lnTo>
                  <a:lnTo>
                    <a:pt x="953925" y="221031"/>
                  </a:lnTo>
                  <a:lnTo>
                    <a:pt x="0" y="221031"/>
                  </a:lnTo>
                  <a:lnTo>
                    <a:pt x="203200" y="0"/>
                  </a:lnTo>
                  <a:close/>
                </a:path>
              </a:pathLst>
            </a:custGeom>
            <a:solidFill>
              <a:srgbClr val="FFFFFF"/>
            </a:solidFill>
          </p:spPr>
        </p:sp>
        <p:sp>
          <p:nvSpPr>
            <p:cNvPr id="29" name="TextBox 29"/>
            <p:cNvSpPr txBox="1"/>
            <p:nvPr/>
          </p:nvSpPr>
          <p:spPr>
            <a:xfrm>
              <a:off x="101600" y="-38100"/>
              <a:ext cx="609600" cy="647700"/>
            </a:xfrm>
            <a:prstGeom prst="rect">
              <a:avLst/>
            </a:prstGeom>
          </p:spPr>
          <p:txBody>
            <a:bodyPr lIns="33867" tIns="33867" rIns="33867" bIns="33867" rtlCol="0" anchor="ctr"/>
            <a:lstStyle/>
            <a:p>
              <a:pPr algn="ctr">
                <a:lnSpc>
                  <a:spcPts val="1773"/>
                </a:lnSpc>
              </a:pPr>
              <a:endParaRPr sz="1200"/>
            </a:p>
          </p:txBody>
        </p:sp>
      </p:grpSp>
      <p:grpSp>
        <p:nvGrpSpPr>
          <p:cNvPr id="30" name="Group 30"/>
          <p:cNvGrpSpPr/>
          <p:nvPr/>
        </p:nvGrpSpPr>
        <p:grpSpPr>
          <a:xfrm>
            <a:off x="10552685" y="-126315"/>
            <a:ext cx="1776281" cy="812115"/>
            <a:chOff x="0" y="0"/>
            <a:chExt cx="483446" cy="221031"/>
          </a:xfrm>
        </p:grpSpPr>
        <p:sp>
          <p:nvSpPr>
            <p:cNvPr id="31" name="Freeform 31"/>
            <p:cNvSpPr/>
            <p:nvPr/>
          </p:nvSpPr>
          <p:spPr>
            <a:xfrm>
              <a:off x="0" y="0"/>
              <a:ext cx="483446" cy="221031"/>
            </a:xfrm>
            <a:custGeom>
              <a:avLst/>
              <a:gdLst/>
              <a:ahLst/>
              <a:cxnLst/>
              <a:rect l="l" t="t" r="r" b="b"/>
              <a:pathLst>
                <a:path w="483446" h="221031">
                  <a:moveTo>
                    <a:pt x="203200" y="0"/>
                  </a:moveTo>
                  <a:lnTo>
                    <a:pt x="483446" y="0"/>
                  </a:lnTo>
                  <a:lnTo>
                    <a:pt x="280246" y="221031"/>
                  </a:lnTo>
                  <a:lnTo>
                    <a:pt x="0" y="221031"/>
                  </a:lnTo>
                  <a:lnTo>
                    <a:pt x="203200" y="0"/>
                  </a:lnTo>
                  <a:close/>
                </a:path>
              </a:pathLst>
            </a:custGeom>
            <a:solidFill>
              <a:srgbClr val="969393"/>
            </a:solidFill>
          </p:spPr>
        </p:sp>
        <p:sp>
          <p:nvSpPr>
            <p:cNvPr id="32" name="TextBox 32"/>
            <p:cNvSpPr txBox="1"/>
            <p:nvPr/>
          </p:nvSpPr>
          <p:spPr>
            <a:xfrm>
              <a:off x="101600" y="-38100"/>
              <a:ext cx="609600" cy="647700"/>
            </a:xfrm>
            <a:prstGeom prst="rect">
              <a:avLst/>
            </a:prstGeom>
          </p:spPr>
          <p:txBody>
            <a:bodyPr lIns="33867" tIns="33867" rIns="33867" bIns="33867" rtlCol="0" anchor="ctr"/>
            <a:lstStyle/>
            <a:p>
              <a:pPr algn="ctr">
                <a:lnSpc>
                  <a:spcPts val="1773"/>
                </a:lnSpc>
              </a:pPr>
              <a:endParaRPr sz="1200"/>
            </a:p>
          </p:txBody>
        </p:sp>
      </p:grpSp>
      <p:grpSp>
        <p:nvGrpSpPr>
          <p:cNvPr id="33" name="Group 33"/>
          <p:cNvGrpSpPr/>
          <p:nvPr/>
        </p:nvGrpSpPr>
        <p:grpSpPr>
          <a:xfrm>
            <a:off x="11626291" y="-126315"/>
            <a:ext cx="1776281" cy="812115"/>
            <a:chOff x="0" y="0"/>
            <a:chExt cx="483446" cy="221031"/>
          </a:xfrm>
        </p:grpSpPr>
        <p:sp>
          <p:nvSpPr>
            <p:cNvPr id="34" name="Freeform 34"/>
            <p:cNvSpPr/>
            <p:nvPr/>
          </p:nvSpPr>
          <p:spPr>
            <a:xfrm>
              <a:off x="0" y="0"/>
              <a:ext cx="483446" cy="221031"/>
            </a:xfrm>
            <a:custGeom>
              <a:avLst/>
              <a:gdLst/>
              <a:ahLst/>
              <a:cxnLst/>
              <a:rect l="l" t="t" r="r" b="b"/>
              <a:pathLst>
                <a:path w="483446" h="221031">
                  <a:moveTo>
                    <a:pt x="203200" y="0"/>
                  </a:moveTo>
                  <a:lnTo>
                    <a:pt x="483446" y="0"/>
                  </a:lnTo>
                  <a:lnTo>
                    <a:pt x="280246" y="221031"/>
                  </a:lnTo>
                  <a:lnTo>
                    <a:pt x="0" y="221031"/>
                  </a:lnTo>
                  <a:lnTo>
                    <a:pt x="203200" y="0"/>
                  </a:lnTo>
                  <a:close/>
                </a:path>
              </a:pathLst>
            </a:custGeom>
            <a:solidFill>
              <a:srgbClr val="FFFFFF"/>
            </a:solidFill>
          </p:spPr>
        </p:sp>
        <p:sp>
          <p:nvSpPr>
            <p:cNvPr id="35" name="TextBox 35"/>
            <p:cNvSpPr txBox="1"/>
            <p:nvPr/>
          </p:nvSpPr>
          <p:spPr>
            <a:xfrm>
              <a:off x="101600" y="-38100"/>
              <a:ext cx="609600" cy="647700"/>
            </a:xfrm>
            <a:prstGeom prst="rect">
              <a:avLst/>
            </a:prstGeom>
          </p:spPr>
          <p:txBody>
            <a:bodyPr lIns="33867" tIns="33867" rIns="33867" bIns="33867" rtlCol="0" anchor="ctr"/>
            <a:lstStyle/>
            <a:p>
              <a:pPr algn="ctr">
                <a:lnSpc>
                  <a:spcPts val="1773"/>
                </a:lnSpc>
              </a:pPr>
              <a:endParaRPr sz="120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Giới</a:t>
            </a:r>
            <a:r>
              <a:rPr lang="en-US" dirty="0">
                <a:latin typeface="+mn-lt"/>
              </a:rPr>
              <a:t> </a:t>
            </a:r>
            <a:r>
              <a:rPr lang="en-US" dirty="0" err="1">
                <a:latin typeface="+mn-lt"/>
              </a:rPr>
              <a:t>Thiệu</a:t>
            </a:r>
            <a:r>
              <a:rPr lang="en-US" dirty="0">
                <a:latin typeface="+mn-lt"/>
              </a:rPr>
              <a:t> </a:t>
            </a:r>
            <a:r>
              <a:rPr lang="en-US" dirty="0" err="1">
                <a:latin typeface="+mn-lt"/>
              </a:rPr>
              <a:t>vê</a:t>
            </a:r>
            <a:r>
              <a:rPr lang="en-US" dirty="0">
                <a:latin typeface="+mn-lt"/>
              </a:rPr>
              <a:t>̀ </a:t>
            </a:r>
            <a:r>
              <a:rPr lang="en-US" dirty="0" err="1">
                <a:latin typeface="+mn-lt"/>
              </a:rPr>
              <a:t>Đê</a:t>
            </a:r>
            <a:r>
              <a:rPr lang="en-US" dirty="0">
                <a:latin typeface="+mn-lt"/>
              </a:rPr>
              <a:t>̀ </a:t>
            </a:r>
            <a:r>
              <a:rPr lang="en-US" dirty="0" err="1">
                <a:latin typeface="+mn-lt"/>
              </a:rPr>
              <a:t>Tài</a:t>
            </a:r>
            <a:endParaRPr lang="vi-VN" dirty="0">
              <a:latin typeface="+mn-lt"/>
            </a:endParaRPr>
          </a:p>
        </p:txBody>
      </p:sp>
      <p:sp>
        <p:nvSpPr>
          <p:cNvPr id="8" name="Chỗ dành sẵn cho Văn bản 7"/>
          <p:cNvSpPr>
            <a:spLocks noGrp="1"/>
          </p:cNvSpPr>
          <p:nvPr>
            <p:ph type="body" idx="1"/>
          </p:nvPr>
        </p:nvSpPr>
        <p:spPr/>
        <p:txBody>
          <a:bodyPr rtlCol="0"/>
          <a:lstStyle/>
          <a:p>
            <a:pPr rtl="0"/>
            <a:r>
              <a:rPr lang="en-US" dirty="0" err="1"/>
              <a:t>Giới</a:t>
            </a:r>
            <a:r>
              <a:rPr lang="en-US" dirty="0"/>
              <a:t> </a:t>
            </a:r>
            <a:r>
              <a:rPr lang="en-US" dirty="0" err="1"/>
              <a:t>Thiệu</a:t>
            </a:r>
            <a:endParaRPr lang="vi-VN" dirty="0"/>
          </a:p>
        </p:txBody>
      </p:sp>
      <p:sp>
        <p:nvSpPr>
          <p:cNvPr id="3" name="Chỗ dành sẵn cho Nội dung 2"/>
          <p:cNvSpPr>
            <a:spLocks noGrp="1"/>
          </p:cNvSpPr>
          <p:nvPr>
            <p:ph sz="half" idx="2"/>
          </p:nvPr>
        </p:nvSpPr>
        <p:spPr/>
        <p:txBody>
          <a:bodyPr rtlCol="0"/>
          <a:lstStyle/>
          <a:p>
            <a:pPr rtl="0"/>
            <a:r>
              <a:rPr lang="vi-VN" dirty="0"/>
              <a:t>Ư</a:t>
            </a:r>
            <a:r>
              <a:rPr lang="en-US" dirty="0"/>
              <a:t>́ng </a:t>
            </a:r>
            <a:r>
              <a:rPr lang="en-US" dirty="0" err="1"/>
              <a:t>dụng</a:t>
            </a:r>
            <a:r>
              <a:rPr lang="en-US" dirty="0"/>
              <a:t> </a:t>
            </a:r>
            <a:r>
              <a:rPr lang="en-US" dirty="0" err="1"/>
              <a:t>công</a:t>
            </a:r>
            <a:r>
              <a:rPr lang="en-US" dirty="0"/>
              <a:t> </a:t>
            </a:r>
            <a:r>
              <a:rPr lang="en-US" dirty="0" err="1"/>
              <a:t>nghê</a:t>
            </a:r>
            <a:r>
              <a:rPr lang="en-US" dirty="0"/>
              <a:t>̣ </a:t>
            </a:r>
            <a:r>
              <a:rPr lang="en-US" dirty="0" err="1"/>
              <a:t>thông</a:t>
            </a:r>
            <a:r>
              <a:rPr lang="en-US" dirty="0"/>
              <a:t> tin </a:t>
            </a:r>
            <a:r>
              <a:rPr lang="en-US" dirty="0" err="1"/>
              <a:t>vào</a:t>
            </a:r>
            <a:r>
              <a:rPr lang="en-US" dirty="0"/>
              <a:t> </a:t>
            </a:r>
            <a:r>
              <a:rPr lang="en-US" dirty="0" err="1"/>
              <a:t>các</a:t>
            </a:r>
            <a:r>
              <a:rPr lang="en-US" dirty="0"/>
              <a:t> </a:t>
            </a:r>
            <a:r>
              <a:rPr lang="en-US" dirty="0" err="1"/>
              <a:t>công</a:t>
            </a:r>
            <a:r>
              <a:rPr lang="en-US" dirty="0"/>
              <a:t> </a:t>
            </a:r>
            <a:r>
              <a:rPr lang="en-US" dirty="0" err="1"/>
              <a:t>việc</a:t>
            </a:r>
            <a:r>
              <a:rPr lang="en-US" dirty="0"/>
              <a:t> </a:t>
            </a:r>
            <a:r>
              <a:rPr lang="en-US" dirty="0" err="1"/>
              <a:t>quản</a:t>
            </a:r>
            <a:r>
              <a:rPr lang="en-US" dirty="0"/>
              <a:t> </a:t>
            </a:r>
            <a:r>
              <a:rPr lang="en-US" dirty="0" err="1"/>
              <a:t>ly</a:t>
            </a:r>
            <a:r>
              <a:rPr lang="en-US" dirty="0"/>
              <a:t>́ </a:t>
            </a:r>
            <a:r>
              <a:rPr lang="en-US" dirty="0" err="1"/>
              <a:t>hiện</a:t>
            </a:r>
            <a:r>
              <a:rPr lang="en-US" dirty="0"/>
              <a:t> </a:t>
            </a:r>
            <a:r>
              <a:rPr lang="en-US" dirty="0" err="1"/>
              <a:t>tại</a:t>
            </a:r>
            <a:r>
              <a:rPr lang="en-US" dirty="0"/>
              <a:t> </a:t>
            </a:r>
            <a:r>
              <a:rPr lang="en-US" dirty="0" err="1"/>
              <a:t>rất</a:t>
            </a:r>
            <a:r>
              <a:rPr lang="en-US" dirty="0"/>
              <a:t> </a:t>
            </a:r>
            <a:r>
              <a:rPr lang="en-US" dirty="0" err="1"/>
              <a:t>phô</a:t>
            </a:r>
            <a:r>
              <a:rPr lang="en-US" dirty="0"/>
              <a:t>̉ </a:t>
            </a:r>
            <a:r>
              <a:rPr lang="en-US" dirty="0" err="1"/>
              <a:t>biến</a:t>
            </a:r>
            <a:r>
              <a:rPr lang="en-US" dirty="0"/>
              <a:t> </a:t>
            </a:r>
            <a:r>
              <a:rPr lang="en-US" dirty="0" err="1"/>
              <a:t>va</a:t>
            </a:r>
            <a:r>
              <a:rPr lang="en-US" dirty="0"/>
              <a:t>̀ </a:t>
            </a:r>
            <a:r>
              <a:rPr lang="en-US" dirty="0" err="1"/>
              <a:t>phát</a:t>
            </a:r>
            <a:r>
              <a:rPr lang="en-US" dirty="0"/>
              <a:t> </a:t>
            </a:r>
            <a:r>
              <a:rPr lang="en-US" dirty="0" err="1"/>
              <a:t>triên</a:t>
            </a:r>
            <a:r>
              <a:rPr lang="en-US" dirty="0"/>
              <a:t>.</a:t>
            </a:r>
          </a:p>
          <a:p>
            <a:pPr rtl="0"/>
            <a:r>
              <a:rPr lang="en-US" dirty="0" err="1"/>
              <a:t>Đê</a:t>
            </a:r>
            <a:r>
              <a:rPr lang="en-US" dirty="0"/>
              <a:t>̉ </a:t>
            </a:r>
            <a:r>
              <a:rPr lang="en-US" dirty="0" err="1"/>
              <a:t>thuận</a:t>
            </a:r>
            <a:r>
              <a:rPr lang="en-US" dirty="0"/>
              <a:t> </a:t>
            </a:r>
            <a:r>
              <a:rPr lang="en-US" dirty="0" err="1"/>
              <a:t>tiện</a:t>
            </a:r>
            <a:r>
              <a:rPr lang="en-US" dirty="0"/>
              <a:t> </a:t>
            </a:r>
            <a:r>
              <a:rPr lang="en-US" dirty="0" err="1"/>
              <a:t>cho</a:t>
            </a:r>
            <a:r>
              <a:rPr lang="en-US" dirty="0"/>
              <a:t> </a:t>
            </a:r>
            <a:r>
              <a:rPr lang="en-US" dirty="0" err="1"/>
              <a:t>việc</a:t>
            </a:r>
            <a:r>
              <a:rPr lang="en-US" dirty="0"/>
              <a:t> </a:t>
            </a:r>
            <a:r>
              <a:rPr lang="en-US" dirty="0" err="1"/>
              <a:t>quản</a:t>
            </a:r>
            <a:r>
              <a:rPr lang="en-US" dirty="0"/>
              <a:t> </a:t>
            </a:r>
            <a:r>
              <a:rPr lang="en-US" dirty="0" err="1"/>
              <a:t>ly</a:t>
            </a:r>
            <a:r>
              <a:rPr lang="en-US" dirty="0"/>
              <a:t>́ </a:t>
            </a:r>
            <a:r>
              <a:rPr lang="en-US" dirty="0" err="1"/>
              <a:t>các</a:t>
            </a:r>
            <a:r>
              <a:rPr lang="en-US" dirty="0"/>
              <a:t> </a:t>
            </a:r>
            <a:r>
              <a:rPr lang="en-US" dirty="0" err="1"/>
              <a:t>kho</a:t>
            </a:r>
            <a:r>
              <a:rPr lang="en-US" dirty="0"/>
              <a:t> </a:t>
            </a:r>
            <a:r>
              <a:rPr lang="en-US" dirty="0" err="1"/>
              <a:t>sản</a:t>
            </a:r>
            <a:r>
              <a:rPr lang="en-US" dirty="0"/>
              <a:t> </a:t>
            </a:r>
            <a:r>
              <a:rPr lang="en-US" dirty="0" err="1"/>
              <a:t>phẩm</a:t>
            </a:r>
            <a:r>
              <a:rPr lang="en-US" dirty="0"/>
              <a:t> </a:t>
            </a:r>
            <a:r>
              <a:rPr lang="en-US" dirty="0" err="1"/>
              <a:t>thi</a:t>
            </a:r>
            <a:r>
              <a:rPr lang="en-US" dirty="0"/>
              <a:t>̀ </a:t>
            </a:r>
            <a:r>
              <a:rPr lang="en-US" dirty="0" err="1"/>
              <a:t>nhóm</a:t>
            </a:r>
            <a:r>
              <a:rPr lang="en-US" dirty="0"/>
              <a:t> </a:t>
            </a:r>
            <a:r>
              <a:rPr lang="en-US" dirty="0" err="1"/>
              <a:t>đâ</a:t>
            </a:r>
            <a:r>
              <a:rPr lang="en-US" dirty="0"/>
              <a:t>̃ </a:t>
            </a:r>
            <a:r>
              <a:rPr lang="en-US" dirty="0" err="1"/>
              <a:t>phân</a:t>
            </a:r>
            <a:r>
              <a:rPr lang="en-US" dirty="0"/>
              <a:t> </a:t>
            </a:r>
            <a:r>
              <a:rPr lang="en-US" dirty="0" err="1"/>
              <a:t>loại</a:t>
            </a:r>
            <a:r>
              <a:rPr lang="en-US" dirty="0"/>
              <a:t> Tivi </a:t>
            </a:r>
            <a:r>
              <a:rPr lang="en-US" dirty="0" err="1"/>
              <a:t>gồm</a:t>
            </a:r>
            <a:r>
              <a:rPr lang="en-US" dirty="0"/>
              <a:t> có Tivi Internet </a:t>
            </a:r>
            <a:r>
              <a:rPr lang="en-US" dirty="0" err="1"/>
              <a:t>va</a:t>
            </a:r>
            <a:r>
              <a:rPr lang="en-US" dirty="0"/>
              <a:t>̀ Tivi Smart.</a:t>
            </a:r>
          </a:p>
          <a:p>
            <a:pPr rtl="0"/>
            <a:r>
              <a:rPr lang="en-US" dirty="0" err="1"/>
              <a:t>Tư</a:t>
            </a:r>
            <a:r>
              <a:rPr lang="en-US" dirty="0"/>
              <a:t>̀ </a:t>
            </a:r>
            <a:r>
              <a:rPr lang="en-US" dirty="0" err="1"/>
              <a:t>đo</a:t>
            </a:r>
            <a:r>
              <a:rPr lang="en-US" dirty="0"/>
              <a:t>́ </a:t>
            </a:r>
            <a:r>
              <a:rPr lang="en-US" dirty="0" err="1"/>
              <a:t>thực</a:t>
            </a:r>
            <a:r>
              <a:rPr lang="en-US" dirty="0"/>
              <a:t> </a:t>
            </a:r>
            <a:r>
              <a:rPr lang="en-US" dirty="0" err="1"/>
              <a:t>hiện</a:t>
            </a:r>
            <a:r>
              <a:rPr lang="en-US" dirty="0"/>
              <a:t> </a:t>
            </a:r>
            <a:r>
              <a:rPr lang="en-US" dirty="0" err="1"/>
              <a:t>các</a:t>
            </a:r>
            <a:r>
              <a:rPr lang="en-US" dirty="0"/>
              <a:t> </a:t>
            </a:r>
            <a:r>
              <a:rPr lang="en-US" dirty="0" err="1"/>
              <a:t>thao</a:t>
            </a:r>
            <a:r>
              <a:rPr lang="en-US" dirty="0"/>
              <a:t> </a:t>
            </a:r>
            <a:r>
              <a:rPr lang="en-US" dirty="0" err="1"/>
              <a:t>tác</a:t>
            </a:r>
            <a:r>
              <a:rPr lang="en-US" dirty="0"/>
              <a:t> </a:t>
            </a:r>
            <a:r>
              <a:rPr lang="en-US" dirty="0" err="1"/>
              <a:t>quản</a:t>
            </a:r>
            <a:r>
              <a:rPr lang="en-US" dirty="0"/>
              <a:t> </a:t>
            </a:r>
            <a:r>
              <a:rPr lang="en-US" dirty="0" err="1"/>
              <a:t>ly</a:t>
            </a:r>
            <a:r>
              <a:rPr lang="en-US" dirty="0"/>
              <a:t>́ 1 </a:t>
            </a:r>
            <a:r>
              <a:rPr lang="en-US" dirty="0" err="1"/>
              <a:t>cách</a:t>
            </a:r>
            <a:r>
              <a:rPr lang="en-US" dirty="0"/>
              <a:t> </a:t>
            </a:r>
            <a:r>
              <a:rPr lang="en-US" dirty="0" err="1"/>
              <a:t>dê</a:t>
            </a:r>
            <a:r>
              <a:rPr lang="en-US" dirty="0"/>
              <a:t>̃ </a:t>
            </a:r>
            <a:r>
              <a:rPr lang="en-US" dirty="0" err="1"/>
              <a:t>dàng</a:t>
            </a:r>
            <a:r>
              <a:rPr lang="en-US" dirty="0"/>
              <a:t>, </a:t>
            </a:r>
            <a:r>
              <a:rPr lang="en-US" dirty="0" err="1"/>
              <a:t>nhanh</a:t>
            </a:r>
            <a:r>
              <a:rPr lang="en-US" dirty="0"/>
              <a:t> </a:t>
            </a:r>
            <a:r>
              <a:rPr lang="en-US" dirty="0" err="1"/>
              <a:t>chóng</a:t>
            </a:r>
            <a:r>
              <a:rPr lang="en-US" dirty="0"/>
              <a:t> </a:t>
            </a:r>
            <a:r>
              <a:rPr lang="en-US" dirty="0" err="1"/>
              <a:t>hơn</a:t>
            </a:r>
            <a:r>
              <a:rPr lang="en-US" dirty="0"/>
              <a:t>.</a:t>
            </a:r>
            <a:endParaRPr lang="vi-VN" dirty="0"/>
          </a:p>
        </p:txBody>
      </p:sp>
      <p:sp>
        <p:nvSpPr>
          <p:cNvPr id="9" name="Chỗ dành sẵn cho Văn bản 8"/>
          <p:cNvSpPr>
            <a:spLocks noGrp="1"/>
          </p:cNvSpPr>
          <p:nvPr>
            <p:ph type="body" sz="quarter" idx="3"/>
          </p:nvPr>
        </p:nvSpPr>
        <p:spPr/>
        <p:txBody>
          <a:bodyPr rtlCol="0"/>
          <a:lstStyle/>
          <a:p>
            <a:pPr rtl="0"/>
            <a:r>
              <a:rPr lang="en-US" dirty="0" err="1"/>
              <a:t>Phạm</a:t>
            </a:r>
            <a:r>
              <a:rPr lang="en-US" dirty="0"/>
              <a:t> vi </a:t>
            </a:r>
            <a:r>
              <a:rPr lang="en-US" dirty="0" err="1"/>
              <a:t>dư</a:t>
            </a:r>
            <a:r>
              <a:rPr lang="en-US" dirty="0"/>
              <a:t>̣ </a:t>
            </a:r>
            <a:r>
              <a:rPr lang="en-US" dirty="0" err="1"/>
              <a:t>án</a:t>
            </a:r>
            <a:endParaRPr lang="vi-VN" dirty="0"/>
          </a:p>
        </p:txBody>
      </p:sp>
      <p:sp>
        <p:nvSpPr>
          <p:cNvPr id="4" name="Chỗ dành sẵn cho Nội dung 3"/>
          <p:cNvSpPr>
            <a:spLocks noGrp="1"/>
          </p:cNvSpPr>
          <p:nvPr>
            <p:ph sz="quarter" idx="4"/>
          </p:nvPr>
        </p:nvSpPr>
        <p:spPr/>
        <p:txBody>
          <a:bodyPr rtlCol="0"/>
          <a:lstStyle/>
          <a:p>
            <a:pPr rtl="0"/>
            <a:r>
              <a:rPr lang="en-US" dirty="0" err="1"/>
              <a:t>Xây</a:t>
            </a:r>
            <a:r>
              <a:rPr lang="en-US" dirty="0"/>
              <a:t> </a:t>
            </a:r>
            <a:r>
              <a:rPr lang="en-US" dirty="0" err="1"/>
              <a:t>dựng</a:t>
            </a:r>
            <a:r>
              <a:rPr lang="en-US" dirty="0"/>
              <a:t> 1 </a:t>
            </a:r>
            <a:r>
              <a:rPr lang="en-US" dirty="0" err="1"/>
              <a:t>phần</a:t>
            </a:r>
            <a:r>
              <a:rPr lang="en-US" dirty="0"/>
              <a:t> </a:t>
            </a:r>
            <a:r>
              <a:rPr lang="en-US" dirty="0" err="1"/>
              <a:t>mềm</a:t>
            </a:r>
            <a:r>
              <a:rPr lang="en-US" dirty="0"/>
              <a:t> </a:t>
            </a:r>
            <a:r>
              <a:rPr lang="en-US" dirty="0" err="1"/>
              <a:t>cơ</a:t>
            </a:r>
            <a:r>
              <a:rPr lang="en-US" dirty="0"/>
              <a:t> </a:t>
            </a:r>
            <a:r>
              <a:rPr lang="en-US" dirty="0" err="1"/>
              <a:t>bản</a:t>
            </a:r>
            <a:r>
              <a:rPr lang="en-US" dirty="0"/>
              <a:t> </a:t>
            </a:r>
            <a:r>
              <a:rPr lang="en-US" dirty="0" err="1"/>
              <a:t>cho</a:t>
            </a:r>
            <a:r>
              <a:rPr lang="en-US" dirty="0"/>
              <a:t> </a:t>
            </a:r>
            <a:r>
              <a:rPr lang="en-US" dirty="0" err="1"/>
              <a:t>phép</a:t>
            </a:r>
            <a:r>
              <a:rPr lang="en-US" dirty="0"/>
              <a:t> </a:t>
            </a:r>
            <a:r>
              <a:rPr lang="en-US" dirty="0" err="1"/>
              <a:t>thực</a:t>
            </a:r>
            <a:r>
              <a:rPr lang="en-US" dirty="0"/>
              <a:t> </a:t>
            </a:r>
            <a:r>
              <a:rPr lang="en-US" dirty="0" err="1"/>
              <a:t>hiện</a:t>
            </a:r>
            <a:r>
              <a:rPr lang="en-US" dirty="0"/>
              <a:t> </a:t>
            </a:r>
            <a:r>
              <a:rPr lang="en-US" dirty="0" err="1"/>
              <a:t>các</a:t>
            </a:r>
            <a:r>
              <a:rPr lang="en-US" dirty="0"/>
              <a:t> </a:t>
            </a:r>
            <a:r>
              <a:rPr lang="en-US" dirty="0" err="1"/>
              <a:t>quản</a:t>
            </a:r>
            <a:r>
              <a:rPr lang="en-US" dirty="0"/>
              <a:t> </a:t>
            </a:r>
            <a:r>
              <a:rPr lang="en-US" dirty="0" err="1"/>
              <a:t>ly</a:t>
            </a:r>
            <a:r>
              <a:rPr lang="en-US" dirty="0"/>
              <a:t>́ </a:t>
            </a:r>
            <a:r>
              <a:rPr lang="en-US" dirty="0" err="1"/>
              <a:t>cơ</a:t>
            </a:r>
            <a:r>
              <a:rPr lang="en-US" dirty="0"/>
              <a:t> </a:t>
            </a:r>
            <a:r>
              <a:rPr lang="en-US" dirty="0" err="1"/>
              <a:t>bản</a:t>
            </a:r>
            <a:r>
              <a:rPr lang="en-US" dirty="0"/>
              <a:t> </a:t>
            </a:r>
            <a:r>
              <a:rPr lang="en-US" dirty="0" err="1"/>
              <a:t>như</a:t>
            </a:r>
            <a:r>
              <a:rPr lang="en-US" dirty="0"/>
              <a:t> </a:t>
            </a:r>
            <a:r>
              <a:rPr lang="en-US" dirty="0" err="1"/>
              <a:t>thêm</a:t>
            </a:r>
            <a:r>
              <a:rPr lang="en-US" dirty="0"/>
              <a:t>, </a:t>
            </a:r>
            <a:r>
              <a:rPr lang="en-US" dirty="0" err="1"/>
              <a:t>sửa</a:t>
            </a:r>
            <a:r>
              <a:rPr lang="en-US" dirty="0"/>
              <a:t>, </a:t>
            </a:r>
            <a:r>
              <a:rPr lang="en-US" dirty="0" err="1"/>
              <a:t>xóa</a:t>
            </a:r>
            <a:r>
              <a:rPr lang="en-US" dirty="0"/>
              <a:t>, </a:t>
            </a:r>
            <a:r>
              <a:rPr lang="en-US" dirty="0" err="1"/>
              <a:t>sắp</a:t>
            </a:r>
            <a:r>
              <a:rPr lang="en-US" dirty="0"/>
              <a:t> </a:t>
            </a:r>
            <a:r>
              <a:rPr lang="en-US" dirty="0" err="1"/>
              <a:t>xếp</a:t>
            </a:r>
            <a:r>
              <a:rPr lang="en-US" dirty="0"/>
              <a:t>,… </a:t>
            </a:r>
            <a:r>
              <a:rPr lang="en-US" dirty="0" err="1"/>
              <a:t>các</a:t>
            </a:r>
            <a:r>
              <a:rPr lang="en-US" dirty="0"/>
              <a:t> </a:t>
            </a:r>
            <a:r>
              <a:rPr lang="en-US" dirty="0" err="1"/>
              <a:t>sản</a:t>
            </a:r>
            <a:r>
              <a:rPr lang="en-US" dirty="0"/>
              <a:t> </a:t>
            </a:r>
            <a:r>
              <a:rPr lang="en-US" dirty="0" err="1"/>
              <a:t>phẩm</a:t>
            </a:r>
            <a:r>
              <a:rPr lang="en-US" dirty="0"/>
              <a:t>.</a:t>
            </a:r>
          </a:p>
          <a:p>
            <a:pPr rtl="0"/>
            <a:r>
              <a:rPr lang="en-US" dirty="0" err="1"/>
              <a:t>Ngoài</a:t>
            </a:r>
            <a:r>
              <a:rPr lang="en-US" dirty="0"/>
              <a:t> </a:t>
            </a:r>
            <a:r>
              <a:rPr lang="en-US" dirty="0" err="1"/>
              <a:t>ra</a:t>
            </a:r>
            <a:r>
              <a:rPr lang="en-US" dirty="0"/>
              <a:t> </a:t>
            </a:r>
            <a:r>
              <a:rPr lang="en-US" dirty="0" err="1"/>
              <a:t>còn</a:t>
            </a:r>
            <a:r>
              <a:rPr lang="en-US" dirty="0"/>
              <a:t> </a:t>
            </a:r>
            <a:r>
              <a:rPr lang="en-US" dirty="0" err="1"/>
              <a:t>các</a:t>
            </a:r>
            <a:r>
              <a:rPr lang="en-US" dirty="0"/>
              <a:t> </a:t>
            </a:r>
            <a:r>
              <a:rPr lang="en-US" dirty="0" err="1"/>
              <a:t>chức</a:t>
            </a:r>
            <a:r>
              <a:rPr lang="en-US" dirty="0"/>
              <a:t> </a:t>
            </a:r>
            <a:r>
              <a:rPr lang="en-US" dirty="0" err="1"/>
              <a:t>năng</a:t>
            </a:r>
            <a:r>
              <a:rPr lang="en-US" dirty="0"/>
              <a:t> </a:t>
            </a:r>
            <a:r>
              <a:rPr lang="en-US" dirty="0" err="1"/>
              <a:t>quản</a:t>
            </a:r>
            <a:r>
              <a:rPr lang="en-US" dirty="0"/>
              <a:t> </a:t>
            </a:r>
            <a:r>
              <a:rPr lang="en-US" dirty="0" err="1"/>
              <a:t>ly</a:t>
            </a:r>
            <a:r>
              <a:rPr lang="en-US" dirty="0"/>
              <a:t>́ </a:t>
            </a:r>
            <a:r>
              <a:rPr lang="en-US" dirty="0" err="1"/>
              <a:t>xuất</a:t>
            </a:r>
            <a:r>
              <a:rPr lang="en-US" dirty="0"/>
              <a:t> </a:t>
            </a:r>
            <a:r>
              <a:rPr lang="en-US" dirty="0" err="1"/>
              <a:t>kho</a:t>
            </a:r>
            <a:r>
              <a:rPr lang="en-US" dirty="0"/>
              <a:t>.</a:t>
            </a:r>
            <a:endParaRPr lang="vi-VN" dirty="0"/>
          </a:p>
        </p:txBody>
      </p:sp>
    </p:spTree>
    <p:extLst>
      <p:ext uri="{BB962C8B-B14F-4D97-AF65-F5344CB8AC3E}">
        <p14:creationId xmlns:p14="http://schemas.microsoft.com/office/powerpoint/2010/main" val="3369225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Sơ</a:t>
            </a:r>
            <a:r>
              <a:rPr lang="en-US" dirty="0">
                <a:latin typeface="+mn-lt"/>
              </a:rPr>
              <a:t> </a:t>
            </a:r>
            <a:r>
              <a:rPr lang="en-US" dirty="0" err="1">
                <a:latin typeface="+mn-lt"/>
              </a:rPr>
              <a:t>Đô</a:t>
            </a:r>
            <a:r>
              <a:rPr lang="en-US" dirty="0">
                <a:latin typeface="+mn-lt"/>
              </a:rPr>
              <a:t>̀ UML</a:t>
            </a:r>
            <a:endParaRPr lang="vi-VN" dirty="0">
              <a:latin typeface="+mn-lt"/>
            </a:endParaRPr>
          </a:p>
        </p:txBody>
      </p:sp>
      <p:pic>
        <p:nvPicPr>
          <p:cNvPr id="7" name="Picture 6">
            <a:extLst>
              <a:ext uri="{FF2B5EF4-FFF2-40B4-BE49-F238E27FC236}">
                <a16:creationId xmlns:a16="http://schemas.microsoft.com/office/drawing/2014/main" id="{59A3FEE1-5E28-D287-C32E-2F79CC901007}"/>
              </a:ext>
            </a:extLst>
          </p:cNvPr>
          <p:cNvPicPr>
            <a:picLocks noChangeAspect="1"/>
          </p:cNvPicPr>
          <p:nvPr/>
        </p:nvPicPr>
        <p:blipFill>
          <a:blip r:embed="rId3"/>
          <a:stretch>
            <a:fillRect/>
          </a:stretch>
        </p:blipFill>
        <p:spPr>
          <a:xfrm>
            <a:off x="970961" y="2045616"/>
            <a:ext cx="9323221" cy="4666269"/>
          </a:xfrm>
          <a:prstGeom prst="rect">
            <a:avLst/>
          </a:prstGeom>
        </p:spPr>
      </p:pic>
    </p:spTree>
    <p:extLst>
      <p:ext uri="{BB962C8B-B14F-4D97-AF65-F5344CB8AC3E}">
        <p14:creationId xmlns:p14="http://schemas.microsoft.com/office/powerpoint/2010/main" val="1575721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Chức</a:t>
            </a:r>
            <a:r>
              <a:rPr lang="en-US" dirty="0">
                <a:latin typeface="+mn-lt"/>
              </a:rPr>
              <a:t> </a:t>
            </a:r>
            <a:r>
              <a:rPr lang="en-US" dirty="0" err="1">
                <a:latin typeface="+mn-lt"/>
              </a:rPr>
              <a:t>Năng</a:t>
            </a:r>
            <a:r>
              <a:rPr lang="en-US" dirty="0">
                <a:latin typeface="+mn-lt"/>
              </a:rPr>
              <a:t> </a:t>
            </a:r>
            <a:r>
              <a:rPr lang="en-US" dirty="0" err="1">
                <a:latin typeface="+mn-lt"/>
              </a:rPr>
              <a:t>Chương</a:t>
            </a:r>
            <a:r>
              <a:rPr lang="en-US" dirty="0">
                <a:latin typeface="+mn-lt"/>
              </a:rPr>
              <a:t> </a:t>
            </a:r>
            <a:r>
              <a:rPr lang="en-US" dirty="0" err="1">
                <a:latin typeface="+mn-lt"/>
              </a:rPr>
              <a:t>Trình</a:t>
            </a:r>
            <a:r>
              <a:rPr lang="en-US" dirty="0"/>
              <a:t>/</a:t>
            </a:r>
            <a:r>
              <a:rPr lang="en-US" dirty="0" err="1"/>
              <a:t>Mô</a:t>
            </a:r>
            <a:r>
              <a:rPr lang="en-US" dirty="0"/>
              <a:t> tả</a:t>
            </a:r>
            <a:endParaRPr lang="vi-VN" dirty="0">
              <a:latin typeface="+mn-lt"/>
            </a:endParaRPr>
          </a:p>
        </p:txBody>
      </p:sp>
      <p:sp>
        <p:nvSpPr>
          <p:cNvPr id="3" name="Chỗ dành sẵn cho Nội dung 2"/>
          <p:cNvSpPr>
            <a:spLocks noGrp="1"/>
          </p:cNvSpPr>
          <p:nvPr>
            <p:ph idx="1"/>
          </p:nvPr>
        </p:nvSpPr>
        <p:spPr/>
        <p:txBody>
          <a:bodyPr rtlCol="0"/>
          <a:lstStyle/>
          <a:p>
            <a:pPr rtl="0"/>
            <a:r>
              <a:rPr lang="en-US" dirty="0" err="1"/>
              <a:t>Quản</a:t>
            </a:r>
            <a:r>
              <a:rPr lang="en-US" dirty="0"/>
              <a:t> </a:t>
            </a:r>
            <a:r>
              <a:rPr lang="en-US" dirty="0" err="1"/>
              <a:t>ly</a:t>
            </a:r>
            <a:r>
              <a:rPr lang="en-US" dirty="0"/>
              <a:t>́ </a:t>
            </a:r>
            <a:r>
              <a:rPr lang="en-US" dirty="0" err="1"/>
              <a:t>nhâp,xuất,sửa,xóa,sắp</a:t>
            </a:r>
            <a:r>
              <a:rPr lang="en-US" dirty="0"/>
              <a:t> </a:t>
            </a:r>
            <a:r>
              <a:rPr lang="en-US" dirty="0" err="1"/>
              <a:t>xếp</a:t>
            </a:r>
            <a:r>
              <a:rPr lang="en-US" dirty="0"/>
              <a:t>,… </a:t>
            </a:r>
            <a:r>
              <a:rPr lang="en-US" dirty="0" err="1"/>
              <a:t>danh</a:t>
            </a:r>
            <a:r>
              <a:rPr lang="en-US" dirty="0"/>
              <a:t> </a:t>
            </a:r>
            <a:r>
              <a:rPr lang="en-US" dirty="0" err="1"/>
              <a:t>sách</a:t>
            </a:r>
            <a:r>
              <a:rPr lang="en-US" dirty="0"/>
              <a:t> </a:t>
            </a:r>
            <a:r>
              <a:rPr lang="en-US" dirty="0" err="1"/>
              <a:t>sản</a:t>
            </a:r>
            <a:r>
              <a:rPr lang="en-US" dirty="0"/>
              <a:t> </a:t>
            </a:r>
            <a:r>
              <a:rPr lang="en-US" dirty="0" err="1"/>
              <a:t>phẩm</a:t>
            </a:r>
            <a:endParaRPr lang="en-US" dirty="0"/>
          </a:p>
          <a:p>
            <a:pPr rtl="0"/>
            <a:r>
              <a:rPr lang="en-US" dirty="0" err="1"/>
              <a:t>Đọc</a:t>
            </a:r>
            <a:r>
              <a:rPr lang="en-US" dirty="0"/>
              <a:t>, </a:t>
            </a:r>
            <a:r>
              <a:rPr lang="en-US" dirty="0" err="1"/>
              <a:t>lưu</a:t>
            </a:r>
            <a:r>
              <a:rPr lang="en-US" dirty="0"/>
              <a:t> </a:t>
            </a:r>
            <a:r>
              <a:rPr lang="en-US" dirty="0" err="1"/>
              <a:t>danh</a:t>
            </a:r>
            <a:r>
              <a:rPr lang="en-US" dirty="0"/>
              <a:t> </a:t>
            </a:r>
            <a:r>
              <a:rPr lang="en-US" dirty="0" err="1"/>
              <a:t>sách</a:t>
            </a:r>
            <a:r>
              <a:rPr lang="en-US" dirty="0"/>
              <a:t> </a:t>
            </a:r>
            <a:r>
              <a:rPr lang="en-US" dirty="0" err="1"/>
              <a:t>tư</a:t>
            </a:r>
            <a:r>
              <a:rPr lang="en-US" dirty="0"/>
              <a:t>̀ </a:t>
            </a:r>
            <a:r>
              <a:rPr lang="en-US" dirty="0" err="1"/>
              <a:t>dư</a:t>
            </a:r>
            <a:r>
              <a:rPr lang="en-US" dirty="0"/>
              <a:t>̃ lieu có </a:t>
            </a:r>
            <a:r>
              <a:rPr lang="en-US" dirty="0" err="1"/>
              <a:t>sẵn</a:t>
            </a:r>
            <a:r>
              <a:rPr lang="en-US" dirty="0"/>
              <a:t>.</a:t>
            </a:r>
            <a:endParaRPr lang="vi-VN" dirty="0"/>
          </a:p>
          <a:p>
            <a:pPr rtl="0"/>
            <a:r>
              <a:rPr lang="en-US" dirty="0" err="1"/>
              <a:t>Quản</a:t>
            </a:r>
            <a:r>
              <a:rPr lang="en-US" dirty="0"/>
              <a:t> </a:t>
            </a:r>
            <a:r>
              <a:rPr lang="en-US" dirty="0" err="1"/>
              <a:t>ly</a:t>
            </a:r>
            <a:r>
              <a:rPr lang="en-US" dirty="0"/>
              <a:t>́ </a:t>
            </a:r>
            <a:r>
              <a:rPr lang="en-US" dirty="0" err="1"/>
              <a:t>các</a:t>
            </a:r>
            <a:r>
              <a:rPr lang="en-US" dirty="0"/>
              <a:t> </a:t>
            </a:r>
            <a:r>
              <a:rPr lang="en-US" dirty="0" err="1"/>
              <a:t>mặt</a:t>
            </a:r>
            <a:r>
              <a:rPr lang="en-US" dirty="0"/>
              <a:t> </a:t>
            </a:r>
            <a:r>
              <a:rPr lang="en-US" dirty="0" err="1"/>
              <a:t>hàng</a:t>
            </a:r>
            <a:r>
              <a:rPr lang="en-US" dirty="0"/>
              <a:t> </a:t>
            </a:r>
            <a:r>
              <a:rPr lang="en-US" dirty="0" err="1"/>
              <a:t>xuất</a:t>
            </a:r>
            <a:r>
              <a:rPr lang="en-US" dirty="0"/>
              <a:t> </a:t>
            </a:r>
            <a:r>
              <a:rPr lang="en-US" dirty="0" err="1"/>
              <a:t>kho</a:t>
            </a:r>
            <a:r>
              <a:rPr lang="en-US" dirty="0"/>
              <a:t>.</a:t>
            </a:r>
            <a:endParaRPr lang="vi-VN" dirty="0"/>
          </a:p>
          <a:p>
            <a:pPr rtl="0"/>
            <a:r>
              <a:rPr lang="en-US" dirty="0" err="1"/>
              <a:t>Quản</a:t>
            </a:r>
            <a:r>
              <a:rPr lang="en-US" dirty="0"/>
              <a:t> </a:t>
            </a:r>
            <a:r>
              <a:rPr lang="en-US" dirty="0" err="1"/>
              <a:t>ly</a:t>
            </a:r>
            <a:r>
              <a:rPr lang="en-US" dirty="0"/>
              <a:t>́ </a:t>
            </a:r>
            <a:r>
              <a:rPr lang="en-US" dirty="0" err="1"/>
              <a:t>các</a:t>
            </a:r>
            <a:r>
              <a:rPr lang="en-US" dirty="0"/>
              <a:t> </a:t>
            </a:r>
            <a:r>
              <a:rPr lang="en-US" dirty="0" err="1"/>
              <a:t>Đại</a:t>
            </a:r>
            <a:r>
              <a:rPr lang="en-US" dirty="0"/>
              <a:t> </a:t>
            </a:r>
            <a:r>
              <a:rPr lang="en-US" dirty="0" err="1"/>
              <a:t>ly</a:t>
            </a:r>
            <a:r>
              <a:rPr lang="en-US" dirty="0"/>
              <a:t>́ </a:t>
            </a:r>
            <a:r>
              <a:rPr lang="en-US" dirty="0" err="1"/>
              <a:t>đa</a:t>
            </a:r>
            <a:r>
              <a:rPr lang="en-US" dirty="0"/>
              <a:t>̃ </a:t>
            </a:r>
            <a:r>
              <a:rPr lang="en-US" dirty="0" err="1"/>
              <a:t>xuất</a:t>
            </a:r>
            <a:r>
              <a:rPr lang="en-US" dirty="0"/>
              <a:t> </a:t>
            </a:r>
            <a:r>
              <a:rPr lang="en-US" dirty="0" err="1"/>
              <a:t>hàng</a:t>
            </a:r>
            <a:r>
              <a:rPr lang="en-US" dirty="0"/>
              <a:t> </a:t>
            </a:r>
            <a:r>
              <a:rPr lang="en-US" dirty="0" err="1"/>
              <a:t>tư</a:t>
            </a:r>
            <a:r>
              <a:rPr lang="en-US" dirty="0"/>
              <a:t>̀ </a:t>
            </a:r>
            <a:r>
              <a:rPr lang="en-US" dirty="0" err="1"/>
              <a:t>kho</a:t>
            </a:r>
            <a:r>
              <a:rPr lang="en-US" dirty="0"/>
              <a:t>.</a:t>
            </a:r>
            <a:endParaRPr lang="vi-VN" dirty="0"/>
          </a:p>
        </p:txBody>
      </p:sp>
    </p:spTree>
    <p:extLst>
      <p:ext uri="{BB962C8B-B14F-4D97-AF65-F5344CB8AC3E}">
        <p14:creationId xmlns:p14="http://schemas.microsoft.com/office/powerpoint/2010/main" val="1003012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2" y="2336873"/>
            <a:ext cx="1912050" cy="3599316"/>
          </a:xfrm>
        </p:spPr>
        <p:txBody>
          <a:bodyPr rtlCol="0"/>
          <a:lstStyle/>
          <a:p>
            <a:pPr rtl="0"/>
            <a:r>
              <a:rPr lang="en-US" dirty="0"/>
              <a:t>Menu.</a:t>
            </a:r>
            <a:endParaRPr lang="vi-VN" dirty="0"/>
          </a:p>
        </p:txBody>
      </p:sp>
      <p:pic>
        <p:nvPicPr>
          <p:cNvPr id="4" name="Picture 3">
            <a:extLst>
              <a:ext uri="{FF2B5EF4-FFF2-40B4-BE49-F238E27FC236}">
                <a16:creationId xmlns:a16="http://schemas.microsoft.com/office/drawing/2014/main" id="{FF069480-313D-A2B7-D713-9EE4BB0A3C04}"/>
              </a:ext>
            </a:extLst>
          </p:cNvPr>
          <p:cNvPicPr>
            <a:picLocks noChangeAspect="1"/>
          </p:cNvPicPr>
          <p:nvPr/>
        </p:nvPicPr>
        <p:blipFill>
          <a:blip r:embed="rId3"/>
          <a:stretch>
            <a:fillRect/>
          </a:stretch>
        </p:blipFill>
        <p:spPr>
          <a:xfrm>
            <a:off x="2592372" y="2336873"/>
            <a:ext cx="5458119" cy="4125144"/>
          </a:xfrm>
          <a:prstGeom prst="rect">
            <a:avLst/>
          </a:prstGeom>
        </p:spPr>
      </p:pic>
    </p:spTree>
    <p:extLst>
      <p:ext uri="{BB962C8B-B14F-4D97-AF65-F5344CB8AC3E}">
        <p14:creationId xmlns:p14="http://schemas.microsoft.com/office/powerpoint/2010/main" val="280725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2" y="2336873"/>
            <a:ext cx="1912050" cy="3599316"/>
          </a:xfrm>
        </p:spPr>
        <p:txBody>
          <a:bodyPr rtlCol="0"/>
          <a:lstStyle/>
          <a:p>
            <a:pPr rtl="0"/>
            <a:r>
              <a:rPr lang="en-US" dirty="0" err="1"/>
              <a:t>Thêm</a:t>
            </a:r>
            <a:r>
              <a:rPr lang="en-US" dirty="0"/>
              <a:t> Tivi Smart.</a:t>
            </a:r>
            <a:endParaRPr lang="vi-VN" dirty="0"/>
          </a:p>
        </p:txBody>
      </p:sp>
      <p:pic>
        <p:nvPicPr>
          <p:cNvPr id="7" name="Picture 6">
            <a:extLst>
              <a:ext uri="{FF2B5EF4-FFF2-40B4-BE49-F238E27FC236}">
                <a16:creationId xmlns:a16="http://schemas.microsoft.com/office/drawing/2014/main" id="{26184E91-6AF7-7694-8EE2-7E06FF000FA3}"/>
              </a:ext>
            </a:extLst>
          </p:cNvPr>
          <p:cNvPicPr>
            <a:picLocks noChangeAspect="1"/>
          </p:cNvPicPr>
          <p:nvPr/>
        </p:nvPicPr>
        <p:blipFill>
          <a:blip r:embed="rId3"/>
          <a:stretch>
            <a:fillRect/>
          </a:stretch>
        </p:blipFill>
        <p:spPr>
          <a:xfrm>
            <a:off x="3020743" y="1979629"/>
            <a:ext cx="4933016" cy="4878371"/>
          </a:xfrm>
          <a:prstGeom prst="rect">
            <a:avLst/>
          </a:prstGeom>
        </p:spPr>
      </p:pic>
    </p:spTree>
    <p:extLst>
      <p:ext uri="{BB962C8B-B14F-4D97-AF65-F5344CB8AC3E}">
        <p14:creationId xmlns:p14="http://schemas.microsoft.com/office/powerpoint/2010/main" val="3374476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2" y="2336873"/>
            <a:ext cx="1912050" cy="3599316"/>
          </a:xfrm>
        </p:spPr>
        <p:txBody>
          <a:bodyPr rtlCol="0"/>
          <a:lstStyle/>
          <a:p>
            <a:pPr rtl="0"/>
            <a:r>
              <a:rPr lang="en-US" dirty="0" err="1"/>
              <a:t>Thêm</a:t>
            </a:r>
            <a:r>
              <a:rPr lang="en-US" dirty="0"/>
              <a:t> Tivi Internet.</a:t>
            </a:r>
            <a:endParaRPr lang="vi-VN" dirty="0"/>
          </a:p>
        </p:txBody>
      </p:sp>
      <p:pic>
        <p:nvPicPr>
          <p:cNvPr id="5" name="Picture 4">
            <a:extLst>
              <a:ext uri="{FF2B5EF4-FFF2-40B4-BE49-F238E27FC236}">
                <a16:creationId xmlns:a16="http://schemas.microsoft.com/office/drawing/2014/main" id="{5626CBDD-F379-B975-04B2-19CDBB1F6896}"/>
              </a:ext>
            </a:extLst>
          </p:cNvPr>
          <p:cNvPicPr>
            <a:picLocks noChangeAspect="1"/>
          </p:cNvPicPr>
          <p:nvPr/>
        </p:nvPicPr>
        <p:blipFill>
          <a:blip r:embed="rId3"/>
          <a:stretch>
            <a:fillRect/>
          </a:stretch>
        </p:blipFill>
        <p:spPr>
          <a:xfrm>
            <a:off x="2894029" y="1970202"/>
            <a:ext cx="4949071" cy="4887798"/>
          </a:xfrm>
          <a:prstGeom prst="rect">
            <a:avLst/>
          </a:prstGeom>
        </p:spPr>
      </p:pic>
    </p:spTree>
    <p:extLst>
      <p:ext uri="{BB962C8B-B14F-4D97-AF65-F5344CB8AC3E}">
        <p14:creationId xmlns:p14="http://schemas.microsoft.com/office/powerpoint/2010/main" val="618010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rtlCol="0"/>
          <a:lstStyle/>
          <a:p>
            <a:pPr rtl="0"/>
            <a:r>
              <a:rPr lang="en-US" dirty="0" err="1">
                <a:latin typeface="+mn-lt"/>
              </a:rPr>
              <a:t>Cài</a:t>
            </a:r>
            <a:r>
              <a:rPr lang="en-US" dirty="0">
                <a:latin typeface="+mn-lt"/>
              </a:rPr>
              <a:t> </a:t>
            </a:r>
            <a:r>
              <a:rPr lang="en-US" dirty="0" err="1">
                <a:latin typeface="+mn-lt"/>
              </a:rPr>
              <a:t>đặt</a:t>
            </a:r>
            <a:r>
              <a:rPr lang="en-US" dirty="0">
                <a:latin typeface="+mn-lt"/>
              </a:rPr>
              <a:t> </a:t>
            </a:r>
            <a:r>
              <a:rPr lang="en-US" dirty="0" err="1">
                <a:latin typeface="+mn-lt"/>
              </a:rPr>
              <a:t>chương</a:t>
            </a:r>
            <a:r>
              <a:rPr lang="en-US" dirty="0">
                <a:latin typeface="+mn-lt"/>
              </a:rPr>
              <a:t> </a:t>
            </a:r>
            <a:r>
              <a:rPr lang="en-US" dirty="0" err="1">
                <a:latin typeface="+mn-lt"/>
              </a:rPr>
              <a:t>trình</a:t>
            </a:r>
            <a:endParaRPr lang="vi-VN" dirty="0">
              <a:latin typeface="+mn-lt"/>
            </a:endParaRPr>
          </a:p>
        </p:txBody>
      </p:sp>
      <p:sp>
        <p:nvSpPr>
          <p:cNvPr id="3" name="Chỗ dành sẵn cho Nội dung 2"/>
          <p:cNvSpPr>
            <a:spLocks noGrp="1"/>
          </p:cNvSpPr>
          <p:nvPr>
            <p:ph idx="1"/>
          </p:nvPr>
        </p:nvSpPr>
        <p:spPr>
          <a:xfrm>
            <a:off x="680321" y="2336873"/>
            <a:ext cx="2326829" cy="3599316"/>
          </a:xfrm>
        </p:spPr>
        <p:txBody>
          <a:bodyPr rtlCol="0"/>
          <a:lstStyle/>
          <a:p>
            <a:pPr rtl="0"/>
            <a:r>
              <a:rPr lang="en-US" dirty="0"/>
              <a:t>In </a:t>
            </a:r>
            <a:r>
              <a:rPr lang="en-US" dirty="0" err="1"/>
              <a:t>danh</a:t>
            </a:r>
            <a:r>
              <a:rPr lang="en-US" dirty="0"/>
              <a:t> </a:t>
            </a:r>
            <a:r>
              <a:rPr lang="en-US" dirty="0" err="1"/>
              <a:t>sách</a:t>
            </a:r>
            <a:r>
              <a:rPr lang="en-US" dirty="0"/>
              <a:t> </a:t>
            </a:r>
            <a:r>
              <a:rPr lang="en-US" dirty="0" err="1"/>
              <a:t>sản</a:t>
            </a:r>
            <a:r>
              <a:rPr lang="en-US" dirty="0"/>
              <a:t> </a:t>
            </a:r>
            <a:r>
              <a:rPr lang="en-US" dirty="0" err="1"/>
              <a:t>phẩm</a:t>
            </a:r>
            <a:r>
              <a:rPr lang="en-US" dirty="0"/>
              <a:t>.</a:t>
            </a:r>
            <a:endParaRPr lang="vi-VN" dirty="0"/>
          </a:p>
        </p:txBody>
      </p:sp>
      <p:pic>
        <p:nvPicPr>
          <p:cNvPr id="5" name="Picture 4">
            <a:extLst>
              <a:ext uri="{FF2B5EF4-FFF2-40B4-BE49-F238E27FC236}">
                <a16:creationId xmlns:a16="http://schemas.microsoft.com/office/drawing/2014/main" id="{32A15ED0-3DEC-BF5B-01B7-45C9CBCE1BC5}"/>
              </a:ext>
            </a:extLst>
          </p:cNvPr>
          <p:cNvPicPr>
            <a:picLocks noChangeAspect="1"/>
          </p:cNvPicPr>
          <p:nvPr/>
        </p:nvPicPr>
        <p:blipFill>
          <a:blip r:embed="rId3"/>
          <a:stretch>
            <a:fillRect/>
          </a:stretch>
        </p:blipFill>
        <p:spPr>
          <a:xfrm>
            <a:off x="3007150" y="2036190"/>
            <a:ext cx="8022211" cy="4675695"/>
          </a:xfrm>
          <a:prstGeom prst="rect">
            <a:avLst/>
          </a:prstGeom>
        </p:spPr>
      </p:pic>
    </p:spTree>
    <p:extLst>
      <p:ext uri="{BB962C8B-B14F-4D97-AF65-F5344CB8AC3E}">
        <p14:creationId xmlns:p14="http://schemas.microsoft.com/office/powerpoint/2010/main" val="3607563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2.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164</TotalTime>
  <Words>617</Words>
  <Application>Microsoft Office PowerPoint</Application>
  <PresentationFormat>Widescreen</PresentationFormat>
  <Paragraphs>90</Paragraphs>
  <Slides>21</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League Spartan</vt:lpstr>
      <vt:lpstr>Trebuchet MS</vt:lpstr>
      <vt:lpstr>1_Berlin</vt:lpstr>
      <vt:lpstr>Quản Lý Kho Tivi</vt:lpstr>
      <vt:lpstr>Phần mềm Quản Lý kho Tivi</vt:lpstr>
      <vt:lpstr>Giới Thiệu về Đề Tài</vt:lpstr>
      <vt:lpstr>Sơ Đồ UML</vt:lpstr>
      <vt:lpstr>Chức Năng Chương Trình/Mô tả</vt:lpstr>
      <vt:lpstr>Cài đặt chương trình</vt:lpstr>
      <vt:lpstr>Cài đặt chương trình</vt:lpstr>
      <vt:lpstr>Cài đặt chương trình</vt:lpstr>
      <vt:lpstr>Cài đặt chương trình</vt:lpstr>
      <vt:lpstr>Cài đặt chương trình</vt:lpstr>
      <vt:lpstr>Cài đặt chương trình</vt:lpstr>
      <vt:lpstr>Cài đặt chương trình</vt:lpstr>
      <vt:lpstr>Cài đặt chương trình</vt:lpstr>
      <vt:lpstr>Cài đặt chương trình</vt:lpstr>
      <vt:lpstr>Cài đặt chương trình</vt:lpstr>
      <vt:lpstr>Cài đặt chương trình</vt:lpstr>
      <vt:lpstr>Cài đặt chương trình</vt:lpstr>
      <vt:lpstr>Cài đặt chương trình</vt:lpstr>
      <vt:lpstr>Kết luận</vt:lpstr>
      <vt:lpstr>Đóng góp thành viên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 Lý Kho Tivi</dc:title>
  <dc:creator/>
  <cp:lastModifiedBy>Han .D</cp:lastModifiedBy>
  <cp:revision>5</cp:revision>
  <dcterms:created xsi:type="dcterms:W3CDTF">2014-04-17T23:07:25Z</dcterms:created>
  <dcterms:modified xsi:type="dcterms:W3CDTF">2023-04-13T01:07:35Z</dcterms:modified>
</cp:coreProperties>
</file>

<file path=docProps/thumbnail.jpeg>
</file>